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6" r:id="rId3"/>
  </p:sldMasterIdLst>
  <p:notesMasterIdLst>
    <p:notesMasterId r:id="rId24"/>
  </p:notesMasterIdLst>
  <p:sldIdLst>
    <p:sldId id="277" r:id="rId4"/>
    <p:sldId id="259" r:id="rId5"/>
    <p:sldId id="278" r:id="rId6"/>
    <p:sldId id="336" r:id="rId7"/>
    <p:sldId id="345" r:id="rId8"/>
    <p:sldId id="347" r:id="rId9"/>
    <p:sldId id="348" r:id="rId10"/>
    <p:sldId id="341" r:id="rId11"/>
    <p:sldId id="342" r:id="rId12"/>
    <p:sldId id="350" r:id="rId13"/>
    <p:sldId id="346" r:id="rId14"/>
    <p:sldId id="339" r:id="rId15"/>
    <p:sldId id="351" r:id="rId16"/>
    <p:sldId id="334" r:id="rId17"/>
    <p:sldId id="349" r:id="rId18"/>
    <p:sldId id="344" r:id="rId19"/>
    <p:sldId id="335" r:id="rId20"/>
    <p:sldId id="292" r:id="rId21"/>
    <p:sldId id="274" r:id="rId22"/>
    <p:sldId id="281" r:id="rId2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94" autoAdjust="0"/>
    <p:restoredTop sz="94660"/>
  </p:normalViewPr>
  <p:slideViewPr>
    <p:cSldViewPr>
      <p:cViewPr varScale="1">
        <p:scale>
          <a:sx n="67" d="100"/>
          <a:sy n="67" d="100"/>
        </p:scale>
        <p:origin x="1386"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455D11-12B8-4C72-937C-22E399183A50}" type="datetimeFigureOut">
              <a:rPr lang="en-US" smtClean="0"/>
              <a:pPr/>
              <a:t>19-Oct-16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0AB2A-44DC-44A2-A20F-165C1213466A}" type="slidenum">
              <a:rPr lang="en-US" smtClean="0"/>
              <a:pPr/>
              <a:t>‹#›</a:t>
            </a:fld>
            <a:endParaRPr lang="en-US"/>
          </a:p>
        </p:txBody>
      </p:sp>
    </p:spTree>
    <p:extLst>
      <p:ext uri="{BB962C8B-B14F-4D97-AF65-F5344CB8AC3E}">
        <p14:creationId xmlns:p14="http://schemas.microsoft.com/office/powerpoint/2010/main" val="1644218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We designed this template so that each member of the project team has a set of slides with its own theme. Members, here’s how you add a new slide to just your set: </a:t>
            </a:r>
          </a:p>
          <a:p>
            <a:r>
              <a:rPr lang="en-US" dirty="0" smtClean="0"/>
              <a:t/>
            </a:r>
            <a:br>
              <a:rPr lang="en-US" dirty="0" smtClean="0"/>
            </a:br>
            <a:r>
              <a:rPr lang="en-US" dirty="0" smtClean="0"/>
              <a:t>Mark where you want to add the slide: Select an existing one in the Thumbnails pane, click the New Slide button, then choose a layout. The new slide gets the same theme as the other slides in your set. </a:t>
            </a:r>
          </a:p>
          <a:p>
            <a:endParaRPr lang="en-US" dirty="0" smtClean="0"/>
          </a:p>
          <a:p>
            <a:r>
              <a:rPr lang="en-US" dirty="0" smtClean="0"/>
              <a:t>Careful! Don’t annoy your fellow presenters by accidentally changing their themes. That can happen if you choose a different theme from the Design tab, which changes all of the slides in the presentation to that look. </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smtClean="0">
                <a:solidFill>
                  <a:prstClr val="black"/>
                </a:solidFill>
              </a:rPr>
              <a:pPr/>
              <a:t>1</a:t>
            </a:fld>
            <a:endParaRPr lang="en-US">
              <a:solidFill>
                <a:prstClr val="black"/>
              </a:solidFill>
            </a:endParaRPr>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1870978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727384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en-US" altLang="zh-CN" smtClean="0"/>
              <a:t>Click to edit Master title style</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6726063"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4243845"/>
            <a:ext cx="2307831" cy="276940"/>
          </a:xfrm>
          <a:prstGeom prst="rect">
            <a:avLst/>
          </a:prstGeom>
        </p:spPr>
      </p:pic>
      <p:sp>
        <p:nvSpPr>
          <p:cNvPr id="9" name="Rectangle 8"/>
          <p:cNvSpPr/>
          <p:nvPr/>
        </p:nvSpPr>
        <p:spPr>
          <a:xfrm>
            <a:off x="0" y="2590078"/>
            <a:ext cx="6726064"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2590078"/>
            <a:ext cx="2307832"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733709"/>
            <a:ext cx="6108101" cy="1373070"/>
          </a:xfrm>
        </p:spPr>
        <p:txBody>
          <a:bodyPr anchor="b">
            <a:noAutofit/>
          </a:bodyPr>
          <a:lstStyle>
            <a:lvl1pPr algn="r">
              <a:defRPr sz="4050"/>
            </a:lvl1pPr>
          </a:lstStyle>
          <a:p>
            <a:r>
              <a:rPr lang="en-US" smtClean="0"/>
              <a:t>Click to edit Master title style</a:t>
            </a:r>
            <a:endParaRPr lang="en-US" dirty="0"/>
          </a:p>
        </p:txBody>
      </p:sp>
      <p:sp>
        <p:nvSpPr>
          <p:cNvPr id="3" name="Subtitle 2"/>
          <p:cNvSpPr>
            <a:spLocks noGrp="1"/>
          </p:cNvSpPr>
          <p:nvPr>
            <p:ph type="subTitle" idx="1"/>
          </p:nvPr>
        </p:nvSpPr>
        <p:spPr>
          <a:xfrm>
            <a:off x="510241" y="4394040"/>
            <a:ext cx="6108101" cy="1117687"/>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solidFill>
                  <a:prstClr val="white">
                    <a:tint val="75000"/>
                  </a:prstClr>
                </a:solidFill>
              </a:rPr>
              <a:pPr/>
              <a:t>19-Oct-16</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a:xfrm>
            <a:off x="6941510" y="2750337"/>
            <a:ext cx="878916" cy="1356442"/>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48653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7" name="Rectangle 16"/>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1800"/>
            </a:lvl1pPr>
            <a:lvl2pPr>
              <a:defRPr sz="1500"/>
            </a:lvl2pPr>
            <a:lvl3pPr>
              <a:defRPr sz="135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solidFill>
                  <a:prstClr val="white">
                    <a:tint val="75000"/>
                  </a:prstClr>
                </a:solidFill>
              </a:rPr>
              <a:pPr/>
              <a:t>19-Oct-16</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99572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7828359"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68" y="4087901"/>
            <a:ext cx="1202248" cy="144270"/>
          </a:xfrm>
          <a:prstGeom prst="rect">
            <a:avLst/>
          </a:prstGeom>
        </p:spPr>
      </p:pic>
      <p:sp>
        <p:nvSpPr>
          <p:cNvPr id="9" name="Rectangle 8"/>
          <p:cNvSpPr/>
          <p:nvPr/>
        </p:nvSpPr>
        <p:spPr>
          <a:xfrm>
            <a:off x="-2" y="2726267"/>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726267"/>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869895"/>
            <a:ext cx="7210395" cy="1090788"/>
          </a:xfrm>
        </p:spPr>
        <p:txBody>
          <a:bodyPr anchor="ctr">
            <a:normAutofit/>
          </a:bodyPr>
          <a:lstStyle>
            <a:lvl1pPr algn="r">
              <a:defRPr sz="2700"/>
            </a:lvl1pPr>
          </a:lstStyle>
          <a:p>
            <a:r>
              <a:rPr lang="en-US" smtClean="0"/>
              <a:t>Click to edit Master title style</a:t>
            </a:r>
            <a:endParaRPr lang="en-US" dirty="0"/>
          </a:p>
        </p:txBody>
      </p:sp>
      <p:sp>
        <p:nvSpPr>
          <p:cNvPr id="3" name="Text Placeholder 2"/>
          <p:cNvSpPr>
            <a:spLocks noGrp="1"/>
          </p:cNvSpPr>
          <p:nvPr>
            <p:ph type="body" idx="1"/>
          </p:nvPr>
        </p:nvSpPr>
        <p:spPr>
          <a:xfrm>
            <a:off x="510242" y="4232172"/>
            <a:ext cx="7210395" cy="1704017"/>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solidFill>
                  <a:prstClr val="white">
                    <a:tint val="75000"/>
                  </a:prstClr>
                </a:solidFill>
              </a:rPr>
              <a:pPr/>
              <a:t>19-Oct-16</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a:xfrm>
            <a:off x="8047092" y="2869896"/>
            <a:ext cx="865613" cy="1090789"/>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76035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0" name="Rectangle 9"/>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0240" y="2336873"/>
            <a:ext cx="3523769"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195592" y="2336873"/>
            <a:ext cx="3525044"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solidFill>
                  <a:prstClr val="white">
                    <a:tint val="75000"/>
                  </a:prstClr>
                </a:solidFill>
              </a:rPr>
              <a:pPr/>
              <a:t>19-Oct-16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03341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2" name="Rectangle 11"/>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753230"/>
            <a:ext cx="7210397"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9763" y="2336874"/>
            <a:ext cx="3354245" cy="69313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510242" y="3030009"/>
            <a:ext cx="3523766"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365116" y="2336873"/>
            <a:ext cx="3355521" cy="692076"/>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195593" y="3030009"/>
            <a:ext cx="3525044"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solidFill>
                  <a:prstClr val="white">
                    <a:tint val="75000"/>
                  </a:prstClr>
                </a:solidFill>
              </a:rPr>
              <a:pPr/>
              <a:t>19-Oct-16</a:t>
            </a:fld>
            <a:endParaRPr lang="en-US" dirty="0">
              <a:solidFill>
                <a:prstClr val="white">
                  <a:tint val="75000"/>
                </a:prstClr>
              </a:solidFill>
            </a:endParaRPr>
          </a:p>
        </p:txBody>
      </p:sp>
      <p:sp>
        <p:nvSpPr>
          <p:cNvPr id="8" name="Footer Placeholder 7"/>
          <p:cNvSpPr>
            <a:spLocks noGrp="1"/>
          </p:cNvSpPr>
          <p:nvPr>
            <p:ph type="ftr" sz="quarter" idx="11"/>
          </p:nvPr>
        </p:nvSpPr>
        <p:spPr/>
        <p:txBody>
          <a:bodyPr/>
          <a:lstStyle/>
          <a:p>
            <a:endParaRPr lang="en-US" dirty="0">
              <a:solidFill>
                <a:prstClr val="white">
                  <a:tint val="75000"/>
                </a:prstClr>
              </a:solidFill>
            </a:endParaRPr>
          </a:p>
        </p:txBody>
      </p:sp>
      <p:sp>
        <p:nvSpPr>
          <p:cNvPr id="9" name="Slide Number Placeholder 8"/>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62877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8" name="Rectangle 7"/>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solidFill>
                  <a:prstClr val="white">
                    <a:tint val="75000"/>
                  </a:prstClr>
                </a:solidFill>
              </a:rPr>
              <a:pPr/>
              <a:t>19-Oct-16</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17766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6" name="Rectangle 5"/>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solidFill>
                  <a:prstClr val="white">
                    <a:tint val="75000"/>
                  </a:prstClr>
                </a:solidFill>
              </a:rPr>
              <a:pPr/>
              <a:t>19-Oct-16</a:t>
            </a:fld>
            <a:endParaRPr lang="en-US" dirty="0">
              <a:solidFill>
                <a:prstClr val="white">
                  <a:tint val="75000"/>
                </a:prstClr>
              </a:solidFill>
            </a:endParaRPr>
          </a:p>
        </p:txBody>
      </p:sp>
      <p:sp>
        <p:nvSpPr>
          <p:cNvPr id="3" name="Footer Placeholder 2"/>
          <p:cNvSpPr>
            <a:spLocks noGrp="1"/>
          </p:cNvSpPr>
          <p:nvPr>
            <p:ph type="ftr" sz="quarter" idx="11"/>
          </p:nvPr>
        </p:nvSpPr>
        <p:spPr/>
        <p:txBody>
          <a:bodyPr/>
          <a:lstStyle/>
          <a:p>
            <a:endParaRPr lang="en-US" dirty="0">
              <a:solidFill>
                <a:prstClr val="white">
                  <a:tint val="75000"/>
                </a:prstClr>
              </a:solidFill>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58471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0" name="Rectangle 9"/>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753227"/>
            <a:ext cx="7210394" cy="1080940"/>
          </a:xfrm>
        </p:spPr>
        <p:txBody>
          <a:bodyPr anchor="ctr">
            <a:normAutofit/>
          </a:bodyPr>
          <a:lstStyle>
            <a:lvl1pPr>
              <a:defRPr sz="2700"/>
            </a:lvl1pPr>
          </a:lstStyle>
          <a:p>
            <a:r>
              <a:rPr lang="en-US" smtClean="0"/>
              <a:t>Click to edit Master title style</a:t>
            </a:r>
            <a:endParaRPr lang="en-US" dirty="0"/>
          </a:p>
        </p:txBody>
      </p:sp>
      <p:sp>
        <p:nvSpPr>
          <p:cNvPr id="3" name="Content Placeholder 2"/>
          <p:cNvSpPr>
            <a:spLocks noGrp="1"/>
          </p:cNvSpPr>
          <p:nvPr>
            <p:ph idx="1"/>
          </p:nvPr>
        </p:nvSpPr>
        <p:spPr>
          <a:xfrm>
            <a:off x="3514385" y="2336874"/>
            <a:ext cx="4206252"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10241" y="2336873"/>
            <a:ext cx="2842559" cy="3599317"/>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solidFill>
                  <a:prstClr val="white">
                    <a:tint val="75000"/>
                  </a:prstClr>
                </a:solidFill>
              </a:rPr>
              <a:pPr/>
              <a:t>19-Oct-16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56446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0" name="Rectangle 9"/>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753228"/>
            <a:ext cx="7210393" cy="1080938"/>
          </a:xfrm>
        </p:spPr>
        <p:txBody>
          <a:bodyPr anchor="ctr">
            <a:normAutofit/>
          </a:bodyPr>
          <a:lstStyle>
            <a:lvl1pPr>
              <a:defRPr sz="27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651250" y="2336874"/>
            <a:ext cx="4069387" cy="3599312"/>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510242" y="2336874"/>
            <a:ext cx="2907192" cy="3599315"/>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solidFill>
                  <a:prstClr val="white">
                    <a:tint val="75000"/>
                  </a:prstClr>
                </a:solidFill>
              </a:rPr>
              <a:pPr/>
              <a:t>19-Oct-16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64871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7828359"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5929622"/>
            <a:ext cx="1202248" cy="144270"/>
          </a:xfrm>
          <a:prstGeom prst="rect">
            <a:avLst/>
          </a:prstGeom>
        </p:spPr>
      </p:pic>
      <p:sp>
        <p:nvSpPr>
          <p:cNvPr id="10" name="Rectangle 9"/>
          <p:cNvSpPr/>
          <p:nvPr/>
        </p:nvSpPr>
        <p:spPr>
          <a:xfrm>
            <a:off x="0"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4711617"/>
            <a:ext cx="7210394" cy="453051"/>
          </a:xfrm>
        </p:spPr>
        <p:txBody>
          <a:bodyPr anchor="b">
            <a:normAutofit/>
          </a:bodyPr>
          <a:lstStyle>
            <a:lvl1pPr>
              <a:defRPr sz="1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0242" y="609598"/>
            <a:ext cx="7210394" cy="3589575"/>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510239" y="5169584"/>
            <a:ext cx="7210397" cy="62297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solidFill>
                  <a:prstClr val="white">
                    <a:tint val="75000"/>
                  </a:prstClr>
                </a:solidFill>
              </a:rPr>
              <a:pPr/>
              <a:t>19-Oct-16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a:xfrm>
            <a:off x="8047092" y="4711310"/>
            <a:ext cx="865613" cy="1090789"/>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943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7828359"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5929622"/>
            <a:ext cx="1202248" cy="144270"/>
          </a:xfrm>
          <a:prstGeom prst="rect">
            <a:avLst/>
          </a:prstGeom>
        </p:spPr>
      </p:pic>
      <p:sp>
        <p:nvSpPr>
          <p:cNvPr id="10" name="Rectangle 9"/>
          <p:cNvSpPr/>
          <p:nvPr/>
        </p:nvSpPr>
        <p:spPr>
          <a:xfrm>
            <a:off x="0"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609597"/>
            <a:ext cx="7210394" cy="3592750"/>
          </a:xfrm>
        </p:spPr>
        <p:txBody>
          <a:bodyPr anchor="ctr"/>
          <a:lstStyle>
            <a:lvl1pPr>
              <a:defRPr sz="24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0242" y="4711616"/>
            <a:ext cx="7210394" cy="1090789"/>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smtClean="0">
                <a:solidFill>
                  <a:prstClr val="white">
                    <a:tint val="75000"/>
                  </a:prstClr>
                </a:solidFill>
              </a:rPr>
              <a:pPr/>
              <a:t>19-Oct-16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a:xfrm>
            <a:off x="8047092" y="4711616"/>
            <a:ext cx="865613" cy="1090789"/>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24451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7828359"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5929622"/>
            <a:ext cx="1202248" cy="144270"/>
          </a:xfrm>
          <a:prstGeom prst="rect">
            <a:avLst/>
          </a:prstGeom>
        </p:spPr>
      </p:pic>
      <p:sp>
        <p:nvSpPr>
          <p:cNvPr id="14" name="Rectangle 13"/>
          <p:cNvSpPr/>
          <p:nvPr/>
        </p:nvSpPr>
        <p:spPr>
          <a:xfrm>
            <a:off x="0"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609599"/>
            <a:ext cx="6539158" cy="3036061"/>
          </a:xfrm>
        </p:spPr>
        <p:txBody>
          <a:bodyPr anchor="ctr"/>
          <a:lstStyle>
            <a:lvl1pPr>
              <a:defRPr sz="2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051717" y="3653379"/>
            <a:ext cx="6117434" cy="548968"/>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4" name="Text Placeholder 3"/>
          <p:cNvSpPr>
            <a:spLocks noGrp="1"/>
          </p:cNvSpPr>
          <p:nvPr>
            <p:ph type="body" sz="half" idx="2"/>
          </p:nvPr>
        </p:nvSpPr>
        <p:spPr>
          <a:xfrm>
            <a:off x="510242" y="4711616"/>
            <a:ext cx="7210394" cy="1090789"/>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smtClean="0">
                <a:solidFill>
                  <a:prstClr val="white">
                    <a:tint val="75000"/>
                  </a:prstClr>
                </a:solidFill>
              </a:rPr>
              <a:pPr/>
              <a:t>19-Oct-16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a:xfrm>
            <a:off x="8047092" y="4709926"/>
            <a:ext cx="865613" cy="1090789"/>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
        <p:nvSpPr>
          <p:cNvPr id="16" name="TextBox 15"/>
          <p:cNvSpPr txBox="1"/>
          <p:nvPr/>
        </p:nvSpPr>
        <p:spPr>
          <a:xfrm>
            <a:off x="437679" y="748116"/>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defTabSz="342900"/>
            <a:r>
              <a:rPr lang="en-US" sz="5400" dirty="0">
                <a:solidFill>
                  <a:prstClr val="white"/>
                </a:solidFill>
                <a:effectLst/>
              </a:rPr>
              <a:t>“</a:t>
            </a:r>
          </a:p>
        </p:txBody>
      </p:sp>
      <p:sp>
        <p:nvSpPr>
          <p:cNvPr id="17" name="TextBox 16"/>
          <p:cNvSpPr txBox="1"/>
          <p:nvPr/>
        </p:nvSpPr>
        <p:spPr>
          <a:xfrm>
            <a:off x="7247107" y="3033524"/>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342900"/>
            <a:r>
              <a:rPr lang="en-US" sz="5400" dirty="0">
                <a:solidFill>
                  <a:prstClr val="white"/>
                </a:solidFill>
                <a:effectLst/>
              </a:rPr>
              <a:t>”</a:t>
            </a:r>
          </a:p>
        </p:txBody>
      </p:sp>
    </p:spTree>
    <p:extLst>
      <p:ext uri="{BB962C8B-B14F-4D97-AF65-F5344CB8AC3E}">
        <p14:creationId xmlns:p14="http://schemas.microsoft.com/office/powerpoint/2010/main" val="178300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7828359"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5929622"/>
            <a:ext cx="1202248" cy="144270"/>
          </a:xfrm>
          <a:prstGeom prst="rect">
            <a:avLst/>
          </a:prstGeom>
        </p:spPr>
      </p:pic>
      <p:sp>
        <p:nvSpPr>
          <p:cNvPr id="11" name="Rectangle 10"/>
          <p:cNvSpPr/>
          <p:nvPr/>
        </p:nvSpPr>
        <p:spPr>
          <a:xfrm>
            <a:off x="0"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4711616"/>
            <a:ext cx="7210397" cy="588535"/>
          </a:xfrm>
        </p:spPr>
        <p:txBody>
          <a:bodyPr anchor="b"/>
          <a:lstStyle>
            <a:lvl1pPr>
              <a:defRPr sz="24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0240" y="5300150"/>
            <a:ext cx="7210397" cy="502255"/>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smtClean="0">
                <a:solidFill>
                  <a:prstClr val="white">
                    <a:tint val="75000"/>
                  </a:prstClr>
                </a:solidFill>
              </a:rPr>
              <a:pPr/>
              <a:t>19-Oct-16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a:xfrm>
            <a:off x="8047092" y="4709926"/>
            <a:ext cx="865613" cy="1090789"/>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60502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6" name="Rectangle 15"/>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753228"/>
            <a:ext cx="721872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495709" y="2336873"/>
            <a:ext cx="2302526"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8" name="Text Placeholder 3"/>
          <p:cNvSpPr>
            <a:spLocks noGrp="1"/>
          </p:cNvSpPr>
          <p:nvPr>
            <p:ph type="body" sz="half" idx="15"/>
          </p:nvPr>
        </p:nvSpPr>
        <p:spPr>
          <a:xfrm>
            <a:off x="510241" y="3022674"/>
            <a:ext cx="2287277" cy="2913513"/>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9" name="Text Placeholder 4"/>
          <p:cNvSpPr>
            <a:spLocks noGrp="1"/>
          </p:cNvSpPr>
          <p:nvPr>
            <p:ph type="body" sz="quarter" idx="3"/>
          </p:nvPr>
        </p:nvSpPr>
        <p:spPr>
          <a:xfrm>
            <a:off x="2967019" y="2336873"/>
            <a:ext cx="2297430"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0" name="Text Placeholder 3"/>
          <p:cNvSpPr>
            <a:spLocks noGrp="1"/>
          </p:cNvSpPr>
          <p:nvPr>
            <p:ph type="body" sz="half" idx="16"/>
          </p:nvPr>
        </p:nvSpPr>
        <p:spPr>
          <a:xfrm>
            <a:off x="2959103" y="3022674"/>
            <a:ext cx="2297430" cy="2913513"/>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11" name="Text Placeholder 4"/>
          <p:cNvSpPr>
            <a:spLocks noGrp="1"/>
          </p:cNvSpPr>
          <p:nvPr>
            <p:ph type="body" sz="quarter" idx="13"/>
          </p:nvPr>
        </p:nvSpPr>
        <p:spPr>
          <a:xfrm>
            <a:off x="5418117" y="2336873"/>
            <a:ext cx="2302519"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2" name="Text Placeholder 3"/>
          <p:cNvSpPr>
            <a:spLocks noGrp="1"/>
          </p:cNvSpPr>
          <p:nvPr>
            <p:ph type="body" sz="half" idx="17"/>
          </p:nvPr>
        </p:nvSpPr>
        <p:spPr>
          <a:xfrm>
            <a:off x="5418117" y="3022674"/>
            <a:ext cx="2302519" cy="2913513"/>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smtClean="0">
                <a:solidFill>
                  <a:prstClr val="white">
                    <a:tint val="75000"/>
                  </a:prstClr>
                </a:solidFill>
              </a:rPr>
              <a:pPr/>
              <a:t>19-Oct-16</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05503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7" name="Rectangle 16"/>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753228"/>
            <a:ext cx="7210395"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510239" y="4297503"/>
            <a:ext cx="2287279"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0" name="Picture Placeholder 2"/>
          <p:cNvSpPr>
            <a:spLocks noGrp="1" noChangeAspect="1"/>
          </p:cNvSpPr>
          <p:nvPr>
            <p:ph type="pic" idx="15"/>
          </p:nvPr>
        </p:nvSpPr>
        <p:spPr>
          <a:xfrm>
            <a:off x="510239" y="2336873"/>
            <a:ext cx="2287279"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1" name="Text Placeholder 3"/>
          <p:cNvSpPr>
            <a:spLocks noGrp="1"/>
          </p:cNvSpPr>
          <p:nvPr>
            <p:ph type="body" sz="half" idx="18"/>
          </p:nvPr>
        </p:nvSpPr>
        <p:spPr>
          <a:xfrm>
            <a:off x="510239" y="4873765"/>
            <a:ext cx="2287279" cy="106242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22" name="Text Placeholder 4"/>
          <p:cNvSpPr>
            <a:spLocks noGrp="1"/>
          </p:cNvSpPr>
          <p:nvPr>
            <p:ph type="body" sz="quarter" idx="3"/>
          </p:nvPr>
        </p:nvSpPr>
        <p:spPr>
          <a:xfrm>
            <a:off x="2959103" y="4297503"/>
            <a:ext cx="2297430"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3" name="Picture Placeholder 2"/>
          <p:cNvSpPr>
            <a:spLocks noGrp="1" noChangeAspect="1"/>
          </p:cNvSpPr>
          <p:nvPr>
            <p:ph type="pic" idx="21"/>
          </p:nvPr>
        </p:nvSpPr>
        <p:spPr>
          <a:xfrm>
            <a:off x="2959103" y="2336873"/>
            <a:ext cx="229743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4" name="Text Placeholder 3"/>
          <p:cNvSpPr>
            <a:spLocks noGrp="1"/>
          </p:cNvSpPr>
          <p:nvPr>
            <p:ph type="body" sz="half" idx="19"/>
          </p:nvPr>
        </p:nvSpPr>
        <p:spPr>
          <a:xfrm>
            <a:off x="2958088" y="4873764"/>
            <a:ext cx="2300473" cy="106242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25" name="Text Placeholder 4"/>
          <p:cNvSpPr>
            <a:spLocks noGrp="1"/>
          </p:cNvSpPr>
          <p:nvPr>
            <p:ph type="body" sz="quarter" idx="13"/>
          </p:nvPr>
        </p:nvSpPr>
        <p:spPr>
          <a:xfrm>
            <a:off x="5423009" y="4297503"/>
            <a:ext cx="2297629"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6" name="Picture Placeholder 2"/>
          <p:cNvSpPr>
            <a:spLocks noGrp="1" noChangeAspect="1"/>
          </p:cNvSpPr>
          <p:nvPr>
            <p:ph type="pic" idx="22"/>
          </p:nvPr>
        </p:nvSpPr>
        <p:spPr>
          <a:xfrm>
            <a:off x="5423008" y="2336873"/>
            <a:ext cx="2297629"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7" name="Text Placeholder 3"/>
          <p:cNvSpPr>
            <a:spLocks noGrp="1"/>
          </p:cNvSpPr>
          <p:nvPr>
            <p:ph type="body" sz="half" idx="20"/>
          </p:nvPr>
        </p:nvSpPr>
        <p:spPr>
          <a:xfrm>
            <a:off x="5422915" y="4873762"/>
            <a:ext cx="2300672" cy="106242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smtClean="0">
                <a:solidFill>
                  <a:prstClr val="white">
                    <a:tint val="75000"/>
                  </a:prstClr>
                </a:solidFill>
              </a:rPr>
              <a:pPr/>
              <a:t>19-Oct-16</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97270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9" name="Rectangle 8"/>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solidFill>
                  <a:prstClr val="white">
                    <a:tint val="75000"/>
                  </a:prstClr>
                </a:solidFill>
              </a:rPr>
              <a:pPr/>
              <a:t>19-Oct-16</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80335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5448782" y="2040420"/>
            <a:ext cx="5106988"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200777" y="5543428"/>
            <a:ext cx="1602997"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609597"/>
            <a:ext cx="80535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0241" y="609598"/>
            <a:ext cx="6652503"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5105344" y="5936188"/>
            <a:ext cx="2057400" cy="365125"/>
          </a:xfrm>
        </p:spPr>
        <p:txBody>
          <a:bodyPr/>
          <a:lstStyle/>
          <a:p>
            <a:fld id="{6178E61D-D431-422C-9764-11DAFE33AB63}" type="datetimeFigureOut">
              <a:rPr lang="en-US" smtClean="0">
                <a:solidFill>
                  <a:prstClr val="white">
                    <a:tint val="75000"/>
                  </a:prstClr>
                </a:solidFill>
              </a:rPr>
              <a:pPr/>
              <a:t>19-Oct-16</a:t>
            </a:fld>
            <a:endParaRPr lang="en-US" dirty="0">
              <a:solidFill>
                <a:prstClr val="white">
                  <a:tint val="75000"/>
                </a:prstClr>
              </a:solidFill>
            </a:endParaRPr>
          </a:p>
        </p:txBody>
      </p:sp>
      <p:sp>
        <p:nvSpPr>
          <p:cNvPr id="5" name="Footer Placeholder 4"/>
          <p:cNvSpPr>
            <a:spLocks noGrp="1"/>
          </p:cNvSpPr>
          <p:nvPr>
            <p:ph type="ftr" sz="quarter" idx="11"/>
          </p:nvPr>
        </p:nvSpPr>
        <p:spPr>
          <a:xfrm>
            <a:off x="510241" y="5936189"/>
            <a:ext cx="4595104" cy="365125"/>
          </a:xfrm>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a:xfrm>
            <a:off x="7573163" y="5398634"/>
            <a:ext cx="865613" cy="1090789"/>
          </a:xfrm>
        </p:spPr>
        <p:txBody>
          <a:bodyPr anchor="t"/>
          <a:lstStyle>
            <a:lvl1pPr algn="ctr">
              <a:defRPr/>
            </a:lvl1p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76949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6726063"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4243845"/>
            <a:ext cx="2307831" cy="276940"/>
          </a:xfrm>
          <a:prstGeom prst="rect">
            <a:avLst/>
          </a:prstGeom>
        </p:spPr>
      </p:pic>
      <p:sp>
        <p:nvSpPr>
          <p:cNvPr id="9" name="Rectangle 8"/>
          <p:cNvSpPr/>
          <p:nvPr/>
        </p:nvSpPr>
        <p:spPr>
          <a:xfrm>
            <a:off x="0" y="2590078"/>
            <a:ext cx="6726064"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2590078"/>
            <a:ext cx="2307832"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733709"/>
            <a:ext cx="6108101" cy="1373070"/>
          </a:xfrm>
        </p:spPr>
        <p:txBody>
          <a:bodyPr anchor="b">
            <a:noAutofit/>
          </a:bodyPr>
          <a:lstStyle>
            <a:lvl1pPr algn="r">
              <a:defRPr sz="4050"/>
            </a:lvl1pPr>
          </a:lstStyle>
          <a:p>
            <a:r>
              <a:rPr lang="en-US" smtClean="0"/>
              <a:t>Click to edit Master title style</a:t>
            </a:r>
            <a:endParaRPr lang="en-US" dirty="0"/>
          </a:p>
        </p:txBody>
      </p:sp>
      <p:sp>
        <p:nvSpPr>
          <p:cNvPr id="3" name="Subtitle 2"/>
          <p:cNvSpPr>
            <a:spLocks noGrp="1"/>
          </p:cNvSpPr>
          <p:nvPr>
            <p:ph type="subTitle" idx="1"/>
          </p:nvPr>
        </p:nvSpPr>
        <p:spPr>
          <a:xfrm>
            <a:off x="510241" y="4394040"/>
            <a:ext cx="6108101" cy="1117687"/>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solidFill>
                  <a:prstClr val="white">
                    <a:tint val="75000"/>
                  </a:prstClr>
                </a:solidFill>
              </a:rPr>
              <a:pPr/>
              <a:t>19-Oct-16</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a:xfrm>
            <a:off x="6941510" y="2750337"/>
            <a:ext cx="878916" cy="1356442"/>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84698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7" name="Rectangle 16"/>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1800"/>
            </a:lvl1pPr>
            <a:lvl2pPr>
              <a:defRPr sz="1500"/>
            </a:lvl2pPr>
            <a:lvl3pPr>
              <a:defRPr sz="135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solidFill>
                  <a:prstClr val="white">
                    <a:tint val="75000"/>
                  </a:prstClr>
                </a:solidFill>
              </a:rPr>
              <a:pPr/>
              <a:t>19-Oct-16</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8575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7828359"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68" y="4087901"/>
            <a:ext cx="1202248" cy="144270"/>
          </a:xfrm>
          <a:prstGeom prst="rect">
            <a:avLst/>
          </a:prstGeom>
        </p:spPr>
      </p:pic>
      <p:sp>
        <p:nvSpPr>
          <p:cNvPr id="9" name="Rectangle 8"/>
          <p:cNvSpPr/>
          <p:nvPr/>
        </p:nvSpPr>
        <p:spPr>
          <a:xfrm>
            <a:off x="-2" y="2726267"/>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726267"/>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869895"/>
            <a:ext cx="7210395" cy="1090788"/>
          </a:xfrm>
        </p:spPr>
        <p:txBody>
          <a:bodyPr anchor="ctr">
            <a:normAutofit/>
          </a:bodyPr>
          <a:lstStyle>
            <a:lvl1pPr algn="r">
              <a:defRPr sz="2700"/>
            </a:lvl1pPr>
          </a:lstStyle>
          <a:p>
            <a:r>
              <a:rPr lang="en-US" smtClean="0"/>
              <a:t>Click to edit Master title style</a:t>
            </a:r>
            <a:endParaRPr lang="en-US" dirty="0"/>
          </a:p>
        </p:txBody>
      </p:sp>
      <p:sp>
        <p:nvSpPr>
          <p:cNvPr id="3" name="Text Placeholder 2"/>
          <p:cNvSpPr>
            <a:spLocks noGrp="1"/>
          </p:cNvSpPr>
          <p:nvPr>
            <p:ph type="body" idx="1"/>
          </p:nvPr>
        </p:nvSpPr>
        <p:spPr>
          <a:xfrm>
            <a:off x="510242" y="4232172"/>
            <a:ext cx="7210395" cy="1704017"/>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solidFill>
                  <a:prstClr val="white">
                    <a:tint val="75000"/>
                  </a:prstClr>
                </a:solidFill>
              </a:rPr>
              <a:pPr/>
              <a:t>19-Oct-16</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a:xfrm>
            <a:off x="8047092" y="2869896"/>
            <a:ext cx="865613" cy="1090789"/>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25217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0" name="Rectangle 9"/>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0240" y="2336873"/>
            <a:ext cx="3523769"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195592" y="2336873"/>
            <a:ext cx="3525044"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solidFill>
                  <a:prstClr val="white">
                    <a:tint val="75000"/>
                  </a:prstClr>
                </a:solidFill>
              </a:rPr>
              <a:pPr/>
              <a:t>19-Oct-16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20854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2" name="Rectangle 11"/>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753230"/>
            <a:ext cx="7210397"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9763" y="2336874"/>
            <a:ext cx="3354245" cy="69313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510242" y="3030009"/>
            <a:ext cx="3523766"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365116" y="2336873"/>
            <a:ext cx="3355521" cy="692076"/>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195593" y="3030009"/>
            <a:ext cx="3525044"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solidFill>
                  <a:prstClr val="white">
                    <a:tint val="75000"/>
                  </a:prstClr>
                </a:solidFill>
              </a:rPr>
              <a:pPr/>
              <a:t>19-Oct-16</a:t>
            </a:fld>
            <a:endParaRPr lang="en-US" dirty="0">
              <a:solidFill>
                <a:prstClr val="white">
                  <a:tint val="75000"/>
                </a:prstClr>
              </a:solidFill>
            </a:endParaRPr>
          </a:p>
        </p:txBody>
      </p:sp>
      <p:sp>
        <p:nvSpPr>
          <p:cNvPr id="8" name="Footer Placeholder 7"/>
          <p:cNvSpPr>
            <a:spLocks noGrp="1"/>
          </p:cNvSpPr>
          <p:nvPr>
            <p:ph type="ftr" sz="quarter" idx="11"/>
          </p:nvPr>
        </p:nvSpPr>
        <p:spPr/>
        <p:txBody>
          <a:bodyPr/>
          <a:lstStyle/>
          <a:p>
            <a:endParaRPr lang="en-US" dirty="0">
              <a:solidFill>
                <a:prstClr val="white">
                  <a:tint val="75000"/>
                </a:prstClr>
              </a:solidFill>
            </a:endParaRPr>
          </a:p>
        </p:txBody>
      </p:sp>
      <p:sp>
        <p:nvSpPr>
          <p:cNvPr id="9" name="Slide Number Placeholder 8"/>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989128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8" name="Rectangle 7"/>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solidFill>
                  <a:prstClr val="white">
                    <a:tint val="75000"/>
                  </a:prstClr>
                </a:solidFill>
              </a:rPr>
              <a:pPr/>
              <a:t>19-Oct-16</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594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6" name="Rectangle 5"/>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solidFill>
                  <a:prstClr val="white">
                    <a:tint val="75000"/>
                  </a:prstClr>
                </a:solidFill>
              </a:rPr>
              <a:pPr/>
              <a:t>19-Oct-16</a:t>
            </a:fld>
            <a:endParaRPr lang="en-US" dirty="0">
              <a:solidFill>
                <a:prstClr val="white">
                  <a:tint val="75000"/>
                </a:prstClr>
              </a:solidFill>
            </a:endParaRPr>
          </a:p>
        </p:txBody>
      </p:sp>
      <p:sp>
        <p:nvSpPr>
          <p:cNvPr id="3" name="Footer Placeholder 2"/>
          <p:cNvSpPr>
            <a:spLocks noGrp="1"/>
          </p:cNvSpPr>
          <p:nvPr>
            <p:ph type="ftr" sz="quarter" idx="11"/>
          </p:nvPr>
        </p:nvSpPr>
        <p:spPr/>
        <p:txBody>
          <a:bodyPr/>
          <a:lstStyle/>
          <a:p>
            <a:endParaRPr lang="en-US" dirty="0">
              <a:solidFill>
                <a:prstClr val="white">
                  <a:tint val="75000"/>
                </a:prstClr>
              </a:solidFill>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78245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0" name="Rectangle 9"/>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753227"/>
            <a:ext cx="7210394" cy="1080940"/>
          </a:xfrm>
        </p:spPr>
        <p:txBody>
          <a:bodyPr anchor="ctr">
            <a:normAutofit/>
          </a:bodyPr>
          <a:lstStyle>
            <a:lvl1pPr>
              <a:defRPr sz="2700"/>
            </a:lvl1pPr>
          </a:lstStyle>
          <a:p>
            <a:r>
              <a:rPr lang="en-US" smtClean="0"/>
              <a:t>Click to edit Master title style</a:t>
            </a:r>
            <a:endParaRPr lang="en-US" dirty="0"/>
          </a:p>
        </p:txBody>
      </p:sp>
      <p:sp>
        <p:nvSpPr>
          <p:cNvPr id="3" name="Content Placeholder 2"/>
          <p:cNvSpPr>
            <a:spLocks noGrp="1"/>
          </p:cNvSpPr>
          <p:nvPr>
            <p:ph idx="1"/>
          </p:nvPr>
        </p:nvSpPr>
        <p:spPr>
          <a:xfrm>
            <a:off x="3514385" y="2336874"/>
            <a:ext cx="4206252"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10241" y="2336873"/>
            <a:ext cx="2842559" cy="3599317"/>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solidFill>
                  <a:prstClr val="white">
                    <a:tint val="75000"/>
                  </a:prstClr>
                </a:solidFill>
              </a:rPr>
              <a:pPr/>
              <a:t>19-Oct-16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625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0" name="Rectangle 9"/>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753228"/>
            <a:ext cx="7210393" cy="1080938"/>
          </a:xfrm>
        </p:spPr>
        <p:txBody>
          <a:bodyPr anchor="ctr">
            <a:normAutofit/>
          </a:bodyPr>
          <a:lstStyle>
            <a:lvl1pPr>
              <a:defRPr sz="27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651250" y="2336874"/>
            <a:ext cx="4069387" cy="3599312"/>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510242" y="2336874"/>
            <a:ext cx="2907192" cy="3599315"/>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solidFill>
                  <a:prstClr val="white">
                    <a:tint val="75000"/>
                  </a:prstClr>
                </a:solidFill>
              </a:rPr>
              <a:pPr/>
              <a:t>19-Oct-16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60073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7828359"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5929622"/>
            <a:ext cx="1202248" cy="144270"/>
          </a:xfrm>
          <a:prstGeom prst="rect">
            <a:avLst/>
          </a:prstGeom>
        </p:spPr>
      </p:pic>
      <p:sp>
        <p:nvSpPr>
          <p:cNvPr id="10" name="Rectangle 9"/>
          <p:cNvSpPr/>
          <p:nvPr/>
        </p:nvSpPr>
        <p:spPr>
          <a:xfrm>
            <a:off x="0"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4711617"/>
            <a:ext cx="7210394" cy="453051"/>
          </a:xfrm>
        </p:spPr>
        <p:txBody>
          <a:bodyPr anchor="b">
            <a:normAutofit/>
          </a:bodyPr>
          <a:lstStyle>
            <a:lvl1pPr>
              <a:defRPr sz="1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0242" y="609598"/>
            <a:ext cx="7210394" cy="3589575"/>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510239" y="5169584"/>
            <a:ext cx="7210397" cy="62297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solidFill>
                  <a:prstClr val="white">
                    <a:tint val="75000"/>
                  </a:prstClr>
                </a:solidFill>
              </a:rPr>
              <a:pPr/>
              <a:t>19-Oct-16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a:xfrm>
            <a:off x="8047092" y="4711310"/>
            <a:ext cx="865613" cy="1090789"/>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53814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7828359"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5929622"/>
            <a:ext cx="1202248" cy="144270"/>
          </a:xfrm>
          <a:prstGeom prst="rect">
            <a:avLst/>
          </a:prstGeom>
        </p:spPr>
      </p:pic>
      <p:sp>
        <p:nvSpPr>
          <p:cNvPr id="10" name="Rectangle 9"/>
          <p:cNvSpPr/>
          <p:nvPr/>
        </p:nvSpPr>
        <p:spPr>
          <a:xfrm>
            <a:off x="0"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609597"/>
            <a:ext cx="7210394" cy="3592750"/>
          </a:xfrm>
        </p:spPr>
        <p:txBody>
          <a:bodyPr anchor="ctr"/>
          <a:lstStyle>
            <a:lvl1pPr>
              <a:defRPr sz="24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0242" y="4711616"/>
            <a:ext cx="7210394" cy="1090789"/>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smtClean="0">
                <a:solidFill>
                  <a:prstClr val="white">
                    <a:tint val="75000"/>
                  </a:prstClr>
                </a:solidFill>
              </a:rPr>
              <a:pPr/>
              <a:t>19-Oct-16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a:xfrm>
            <a:off x="8047092" y="4711616"/>
            <a:ext cx="865613" cy="1090789"/>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60939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2016/10/19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7828359"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5929622"/>
            <a:ext cx="1202248" cy="144270"/>
          </a:xfrm>
          <a:prstGeom prst="rect">
            <a:avLst/>
          </a:prstGeom>
        </p:spPr>
      </p:pic>
      <p:sp>
        <p:nvSpPr>
          <p:cNvPr id="14" name="Rectangle 13"/>
          <p:cNvSpPr/>
          <p:nvPr/>
        </p:nvSpPr>
        <p:spPr>
          <a:xfrm>
            <a:off x="0"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609599"/>
            <a:ext cx="6539158" cy="3036061"/>
          </a:xfrm>
        </p:spPr>
        <p:txBody>
          <a:bodyPr anchor="ctr"/>
          <a:lstStyle>
            <a:lvl1pPr>
              <a:defRPr sz="2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051717" y="3653379"/>
            <a:ext cx="6117434" cy="548968"/>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4" name="Text Placeholder 3"/>
          <p:cNvSpPr>
            <a:spLocks noGrp="1"/>
          </p:cNvSpPr>
          <p:nvPr>
            <p:ph type="body" sz="half" idx="2"/>
          </p:nvPr>
        </p:nvSpPr>
        <p:spPr>
          <a:xfrm>
            <a:off x="510242" y="4711616"/>
            <a:ext cx="7210394" cy="1090789"/>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smtClean="0">
                <a:solidFill>
                  <a:prstClr val="white">
                    <a:tint val="75000"/>
                  </a:prstClr>
                </a:solidFill>
              </a:rPr>
              <a:pPr/>
              <a:t>19-Oct-16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a:xfrm>
            <a:off x="8047092" y="4709926"/>
            <a:ext cx="865613" cy="1090789"/>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
        <p:nvSpPr>
          <p:cNvPr id="16" name="TextBox 15"/>
          <p:cNvSpPr txBox="1"/>
          <p:nvPr/>
        </p:nvSpPr>
        <p:spPr>
          <a:xfrm>
            <a:off x="437679" y="748116"/>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defTabSz="342900"/>
            <a:r>
              <a:rPr lang="en-US" sz="5400" dirty="0">
                <a:solidFill>
                  <a:prstClr val="white"/>
                </a:solidFill>
                <a:effectLst/>
              </a:rPr>
              <a:t>“</a:t>
            </a:r>
          </a:p>
        </p:txBody>
      </p:sp>
      <p:sp>
        <p:nvSpPr>
          <p:cNvPr id="17" name="TextBox 16"/>
          <p:cNvSpPr txBox="1"/>
          <p:nvPr/>
        </p:nvSpPr>
        <p:spPr>
          <a:xfrm>
            <a:off x="7247107" y="3033524"/>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342900"/>
            <a:r>
              <a:rPr lang="en-US" sz="5400" dirty="0">
                <a:solidFill>
                  <a:prstClr val="white"/>
                </a:solidFill>
                <a:effectLst/>
              </a:rPr>
              <a:t>”</a:t>
            </a:r>
          </a:p>
        </p:txBody>
      </p:sp>
    </p:spTree>
    <p:extLst>
      <p:ext uri="{BB962C8B-B14F-4D97-AF65-F5344CB8AC3E}">
        <p14:creationId xmlns:p14="http://schemas.microsoft.com/office/powerpoint/2010/main" val="386312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7828359"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5929622"/>
            <a:ext cx="1202248" cy="144270"/>
          </a:xfrm>
          <a:prstGeom prst="rect">
            <a:avLst/>
          </a:prstGeom>
        </p:spPr>
      </p:pic>
      <p:sp>
        <p:nvSpPr>
          <p:cNvPr id="11" name="Rectangle 10"/>
          <p:cNvSpPr/>
          <p:nvPr/>
        </p:nvSpPr>
        <p:spPr>
          <a:xfrm>
            <a:off x="0" y="4567988"/>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4567988"/>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4711616"/>
            <a:ext cx="7210397" cy="588535"/>
          </a:xfrm>
        </p:spPr>
        <p:txBody>
          <a:bodyPr anchor="b"/>
          <a:lstStyle>
            <a:lvl1pPr>
              <a:defRPr sz="2400"/>
            </a:lvl1pPr>
          </a:lstStyle>
          <a:p>
            <a:r>
              <a:rPr lang="en-US" smtClean="0"/>
              <a:t>Click to edit Master title style</a:t>
            </a:r>
            <a:endParaRPr lang="en-US" dirty="0"/>
          </a:p>
        </p:txBody>
      </p:sp>
      <p:sp>
        <p:nvSpPr>
          <p:cNvPr id="4" name="Text Placeholder 3"/>
          <p:cNvSpPr>
            <a:spLocks noGrp="1"/>
          </p:cNvSpPr>
          <p:nvPr>
            <p:ph type="body" sz="half" idx="2"/>
          </p:nvPr>
        </p:nvSpPr>
        <p:spPr>
          <a:xfrm>
            <a:off x="510240" y="5300150"/>
            <a:ext cx="7210397" cy="502255"/>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smtClean="0">
                <a:solidFill>
                  <a:prstClr val="white">
                    <a:tint val="75000"/>
                  </a:prstClr>
                </a:solidFill>
              </a:rPr>
              <a:pPr/>
              <a:t>19-Oct-16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a:xfrm>
            <a:off x="8047092" y="4709926"/>
            <a:ext cx="865613" cy="1090789"/>
          </a:xfrm>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40454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6" name="Rectangle 15"/>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753228"/>
            <a:ext cx="721872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495709" y="2336873"/>
            <a:ext cx="2302526"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8" name="Text Placeholder 3"/>
          <p:cNvSpPr>
            <a:spLocks noGrp="1"/>
          </p:cNvSpPr>
          <p:nvPr>
            <p:ph type="body" sz="half" idx="15"/>
          </p:nvPr>
        </p:nvSpPr>
        <p:spPr>
          <a:xfrm>
            <a:off x="510241" y="3022674"/>
            <a:ext cx="2287277" cy="2913513"/>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9" name="Text Placeholder 4"/>
          <p:cNvSpPr>
            <a:spLocks noGrp="1"/>
          </p:cNvSpPr>
          <p:nvPr>
            <p:ph type="body" sz="quarter" idx="3"/>
          </p:nvPr>
        </p:nvSpPr>
        <p:spPr>
          <a:xfrm>
            <a:off x="2967019" y="2336873"/>
            <a:ext cx="2297430"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0" name="Text Placeholder 3"/>
          <p:cNvSpPr>
            <a:spLocks noGrp="1"/>
          </p:cNvSpPr>
          <p:nvPr>
            <p:ph type="body" sz="half" idx="16"/>
          </p:nvPr>
        </p:nvSpPr>
        <p:spPr>
          <a:xfrm>
            <a:off x="2959103" y="3022674"/>
            <a:ext cx="2297430" cy="2913513"/>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11" name="Text Placeholder 4"/>
          <p:cNvSpPr>
            <a:spLocks noGrp="1"/>
          </p:cNvSpPr>
          <p:nvPr>
            <p:ph type="body" sz="quarter" idx="13"/>
          </p:nvPr>
        </p:nvSpPr>
        <p:spPr>
          <a:xfrm>
            <a:off x="5418117" y="2336873"/>
            <a:ext cx="2302519"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2" name="Text Placeholder 3"/>
          <p:cNvSpPr>
            <a:spLocks noGrp="1"/>
          </p:cNvSpPr>
          <p:nvPr>
            <p:ph type="body" sz="half" idx="17"/>
          </p:nvPr>
        </p:nvSpPr>
        <p:spPr>
          <a:xfrm>
            <a:off x="5418117" y="3022674"/>
            <a:ext cx="2302519" cy="2913513"/>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smtClean="0">
                <a:solidFill>
                  <a:prstClr val="white">
                    <a:tint val="75000"/>
                  </a:prstClr>
                </a:solidFill>
              </a:rPr>
              <a:pPr/>
              <a:t>19-Oct-16</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57610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7" name="Rectangle 16"/>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753228"/>
            <a:ext cx="7210395"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510239" y="4297503"/>
            <a:ext cx="2287279"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0" name="Picture Placeholder 2"/>
          <p:cNvSpPr>
            <a:spLocks noGrp="1" noChangeAspect="1"/>
          </p:cNvSpPr>
          <p:nvPr>
            <p:ph type="pic" idx="15"/>
          </p:nvPr>
        </p:nvSpPr>
        <p:spPr>
          <a:xfrm>
            <a:off x="510239" y="2336873"/>
            <a:ext cx="2287279"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1" name="Text Placeholder 3"/>
          <p:cNvSpPr>
            <a:spLocks noGrp="1"/>
          </p:cNvSpPr>
          <p:nvPr>
            <p:ph type="body" sz="half" idx="18"/>
          </p:nvPr>
        </p:nvSpPr>
        <p:spPr>
          <a:xfrm>
            <a:off x="510239" y="4873765"/>
            <a:ext cx="2287279" cy="106242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22" name="Text Placeholder 4"/>
          <p:cNvSpPr>
            <a:spLocks noGrp="1"/>
          </p:cNvSpPr>
          <p:nvPr>
            <p:ph type="body" sz="quarter" idx="3"/>
          </p:nvPr>
        </p:nvSpPr>
        <p:spPr>
          <a:xfrm>
            <a:off x="2959103" y="4297503"/>
            <a:ext cx="2297430"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3" name="Picture Placeholder 2"/>
          <p:cNvSpPr>
            <a:spLocks noGrp="1" noChangeAspect="1"/>
          </p:cNvSpPr>
          <p:nvPr>
            <p:ph type="pic" idx="21"/>
          </p:nvPr>
        </p:nvSpPr>
        <p:spPr>
          <a:xfrm>
            <a:off x="2959103" y="2336873"/>
            <a:ext cx="229743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4" name="Text Placeholder 3"/>
          <p:cNvSpPr>
            <a:spLocks noGrp="1"/>
          </p:cNvSpPr>
          <p:nvPr>
            <p:ph type="body" sz="half" idx="19"/>
          </p:nvPr>
        </p:nvSpPr>
        <p:spPr>
          <a:xfrm>
            <a:off x="2958088" y="4873764"/>
            <a:ext cx="2300473" cy="106242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25" name="Text Placeholder 4"/>
          <p:cNvSpPr>
            <a:spLocks noGrp="1"/>
          </p:cNvSpPr>
          <p:nvPr>
            <p:ph type="body" sz="quarter" idx="13"/>
          </p:nvPr>
        </p:nvSpPr>
        <p:spPr>
          <a:xfrm>
            <a:off x="5423009" y="4297503"/>
            <a:ext cx="2297629" cy="576262"/>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6" name="Picture Placeholder 2"/>
          <p:cNvSpPr>
            <a:spLocks noGrp="1" noChangeAspect="1"/>
          </p:cNvSpPr>
          <p:nvPr>
            <p:ph type="pic" idx="22"/>
          </p:nvPr>
        </p:nvSpPr>
        <p:spPr>
          <a:xfrm>
            <a:off x="5423008" y="2336873"/>
            <a:ext cx="2297629"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7" name="Text Placeholder 3"/>
          <p:cNvSpPr>
            <a:spLocks noGrp="1"/>
          </p:cNvSpPr>
          <p:nvPr>
            <p:ph type="body" sz="half" idx="20"/>
          </p:nvPr>
        </p:nvSpPr>
        <p:spPr>
          <a:xfrm>
            <a:off x="5422915" y="4873762"/>
            <a:ext cx="2300672" cy="106242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smtClean="0">
                <a:solidFill>
                  <a:prstClr val="white">
                    <a:tint val="75000"/>
                  </a:prstClr>
                </a:solidFill>
              </a:rPr>
              <a:pPr/>
              <a:t>19-Oct-16</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47883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59"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9" name="Rectangle 8"/>
          <p:cNvSpPr/>
          <p:nvPr/>
        </p:nvSpPr>
        <p:spPr>
          <a:xfrm>
            <a:off x="0" y="609600"/>
            <a:ext cx="7828359"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609600"/>
            <a:ext cx="1202248"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solidFill>
                  <a:prstClr val="white">
                    <a:tint val="75000"/>
                  </a:prstClr>
                </a:solidFill>
              </a:rPr>
              <a:pPr/>
              <a:t>19-Oct-16</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09945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5448782" y="2040420"/>
            <a:ext cx="5106988"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200777" y="5543428"/>
            <a:ext cx="1602997"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609597"/>
            <a:ext cx="80535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0241" y="609598"/>
            <a:ext cx="6652503"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5105344" y="5936188"/>
            <a:ext cx="2057400" cy="365125"/>
          </a:xfrm>
        </p:spPr>
        <p:txBody>
          <a:bodyPr/>
          <a:lstStyle/>
          <a:p>
            <a:fld id="{6178E61D-D431-422C-9764-11DAFE33AB63}" type="datetimeFigureOut">
              <a:rPr lang="en-US" smtClean="0">
                <a:solidFill>
                  <a:prstClr val="white">
                    <a:tint val="75000"/>
                  </a:prstClr>
                </a:solidFill>
              </a:rPr>
              <a:pPr/>
              <a:t>19-Oct-16</a:t>
            </a:fld>
            <a:endParaRPr lang="en-US" dirty="0">
              <a:solidFill>
                <a:prstClr val="white">
                  <a:tint val="75000"/>
                </a:prstClr>
              </a:solidFill>
            </a:endParaRPr>
          </a:p>
        </p:txBody>
      </p:sp>
      <p:sp>
        <p:nvSpPr>
          <p:cNvPr id="5" name="Footer Placeholder 4"/>
          <p:cNvSpPr>
            <a:spLocks noGrp="1"/>
          </p:cNvSpPr>
          <p:nvPr>
            <p:ph type="ftr" sz="quarter" idx="11"/>
          </p:nvPr>
        </p:nvSpPr>
        <p:spPr>
          <a:xfrm>
            <a:off x="510241" y="5936189"/>
            <a:ext cx="4595104" cy="365125"/>
          </a:xfrm>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a:xfrm>
            <a:off x="7573163" y="5398634"/>
            <a:ext cx="865613" cy="1090789"/>
          </a:xfrm>
        </p:spPr>
        <p:txBody>
          <a:bodyPr anchor="t"/>
          <a:lstStyle>
            <a:lvl1pPr algn="ctr">
              <a:defRPr/>
            </a:lvl1pPr>
          </a:lstStyle>
          <a:p>
            <a:fld id="{6D22F896-40B5-4ADD-8801-0D06FADFA09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30593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2016/10/19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2016/10/19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2016/10/19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2016/10/19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Click icon to add picture</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2016/10/19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2.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2016/10/19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510241" y="753228"/>
            <a:ext cx="7210396"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0241" y="2336873"/>
            <a:ext cx="7210396"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663236" y="5936188"/>
            <a:ext cx="2057400" cy="365125"/>
          </a:xfrm>
          <a:prstGeom prst="rect">
            <a:avLst/>
          </a:prstGeom>
        </p:spPr>
        <p:txBody>
          <a:bodyPr vert="horz" lIns="91440" tIns="45720" rIns="91440" bIns="45720" rtlCol="0" anchor="ctr"/>
          <a:lstStyle>
            <a:lvl1pPr algn="r">
              <a:defRPr sz="788">
                <a:solidFill>
                  <a:schemeClr val="tx1">
                    <a:tint val="75000"/>
                  </a:schemeClr>
                </a:solidFill>
              </a:defRPr>
            </a:lvl1pPr>
          </a:lstStyle>
          <a:p>
            <a:pPr defTabSz="342900"/>
            <a:fld id="{9D6E9DEC-419B-4CC5-A080-3B06BD5A8291}" type="datetimeFigureOut">
              <a:rPr lang="en-US" smtClean="0">
                <a:solidFill>
                  <a:prstClr val="white">
                    <a:tint val="75000"/>
                  </a:prstClr>
                </a:solidFill>
              </a:rPr>
              <a:pPr defTabSz="342900"/>
              <a:t>19-Oct-16</a:t>
            </a:fld>
            <a:endParaRPr lang="en-US" dirty="0">
              <a:solidFill>
                <a:prstClr val="white">
                  <a:tint val="75000"/>
                </a:prstClr>
              </a:solidFill>
            </a:endParaRPr>
          </a:p>
        </p:txBody>
      </p:sp>
      <p:sp>
        <p:nvSpPr>
          <p:cNvPr id="5" name="Footer Placeholder 4"/>
          <p:cNvSpPr>
            <a:spLocks noGrp="1"/>
          </p:cNvSpPr>
          <p:nvPr>
            <p:ph type="ftr" sz="quarter" idx="3"/>
          </p:nvPr>
        </p:nvSpPr>
        <p:spPr>
          <a:xfrm>
            <a:off x="510241" y="5936189"/>
            <a:ext cx="5152995" cy="365125"/>
          </a:xfrm>
          <a:prstGeom prst="rect">
            <a:avLst/>
          </a:prstGeom>
        </p:spPr>
        <p:txBody>
          <a:bodyPr vert="horz" lIns="91440" tIns="45720" rIns="91440" bIns="45720" rtlCol="0" anchor="ctr"/>
          <a:lstStyle>
            <a:lvl1pPr algn="l">
              <a:defRPr sz="788">
                <a:solidFill>
                  <a:schemeClr val="tx1">
                    <a:tint val="75000"/>
                  </a:schemeClr>
                </a:solidFill>
              </a:defRPr>
            </a:lvl1pPr>
          </a:lstStyle>
          <a:p>
            <a:pPr defTabSz="342900"/>
            <a:endParaRPr lang="en-US" dirty="0">
              <a:solidFill>
                <a:prstClr val="white">
                  <a:tint val="75000"/>
                </a:prstClr>
              </a:solidFill>
            </a:endParaRPr>
          </a:p>
        </p:txBody>
      </p:sp>
      <p:sp>
        <p:nvSpPr>
          <p:cNvPr id="6" name="Slide Number Placeholder 5"/>
          <p:cNvSpPr>
            <a:spLocks noGrp="1"/>
          </p:cNvSpPr>
          <p:nvPr>
            <p:ph type="sldNum" sz="quarter" idx="4"/>
          </p:nvPr>
        </p:nvSpPr>
        <p:spPr>
          <a:xfrm>
            <a:off x="8047092" y="753228"/>
            <a:ext cx="865613" cy="1090789"/>
          </a:xfrm>
          <a:prstGeom prst="rect">
            <a:avLst/>
          </a:prstGeom>
        </p:spPr>
        <p:txBody>
          <a:bodyPr vert="horz" lIns="91440" tIns="45720" rIns="91440" bIns="45720" rtlCol="0" anchor="ctr"/>
          <a:lstStyle>
            <a:lvl1pPr algn="l">
              <a:defRPr sz="2700">
                <a:solidFill>
                  <a:schemeClr val="tx1">
                    <a:tint val="75000"/>
                  </a:schemeClr>
                </a:solidFill>
              </a:defRPr>
            </a:lvl1pPr>
          </a:lstStyle>
          <a:p>
            <a:pPr defTabSz="342900"/>
            <a:fld id="{6D22F896-40B5-4ADD-8801-0D06FADFA095}" type="slidenum">
              <a:rPr lang="en-US" smtClean="0">
                <a:solidFill>
                  <a:prstClr val="white">
                    <a:tint val="75000"/>
                  </a:prstClr>
                </a:solidFill>
              </a:rPr>
              <a:pPr defTabSz="342900"/>
              <a:t>‹#›</a:t>
            </a:fld>
            <a:endParaRPr lang="en-US" dirty="0">
              <a:solidFill>
                <a:prstClr val="white">
                  <a:tint val="75000"/>
                </a:prstClr>
              </a:solidFill>
            </a:endParaRPr>
          </a:p>
        </p:txBody>
      </p:sp>
    </p:spTree>
    <p:extLst>
      <p:ext uri="{BB962C8B-B14F-4D97-AF65-F5344CB8AC3E}">
        <p14:creationId xmlns:p14="http://schemas.microsoft.com/office/powerpoint/2010/main" val="295423137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chemeClr val="tx1"/>
          </a:solidFill>
          <a:effectLst>
            <a:outerShdw blurRad="228600" algn="ctr" rotWithShape="0">
              <a:prstClr val="black">
                <a:alpha val="53000"/>
              </a:prstClr>
            </a:outerShdw>
          </a:effectLst>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effectLst>
            <a:outerShdw blurRad="228600" algn="ctr" rotWithShape="0">
              <a:prstClr val="black">
                <a:alpha val="53000"/>
              </a:prstClr>
            </a:outerShdw>
          </a:effectLst>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effectLst>
            <a:outerShdw blurRad="228600" algn="ctr" rotWithShape="0">
              <a:prstClr val="black">
                <a:alpha val="53000"/>
              </a:prstClr>
            </a:outerShdw>
          </a:effectLst>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effectLst>
            <a:outerShdw blurRad="228600" algn="ctr" rotWithShape="0">
              <a:prstClr val="black">
                <a:alpha val="53000"/>
              </a:prstClr>
            </a:outerShdw>
          </a:effectLst>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effectLst>
            <a:outerShdw blurRad="228600" algn="ctr" rotWithShape="0">
              <a:prstClr val="black">
                <a:alpha val="53000"/>
              </a:prstClr>
            </a:outerShdw>
          </a:effectLst>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510241" y="753228"/>
            <a:ext cx="7210396"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0241" y="2336873"/>
            <a:ext cx="7210396"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663236" y="5936188"/>
            <a:ext cx="2057400" cy="365125"/>
          </a:xfrm>
          <a:prstGeom prst="rect">
            <a:avLst/>
          </a:prstGeom>
        </p:spPr>
        <p:txBody>
          <a:bodyPr vert="horz" lIns="91440" tIns="45720" rIns="91440" bIns="45720" rtlCol="0" anchor="ctr"/>
          <a:lstStyle>
            <a:lvl1pPr algn="r">
              <a:defRPr sz="788">
                <a:solidFill>
                  <a:schemeClr val="tx1">
                    <a:tint val="75000"/>
                  </a:schemeClr>
                </a:solidFill>
              </a:defRPr>
            </a:lvl1pPr>
          </a:lstStyle>
          <a:p>
            <a:pPr defTabSz="342900"/>
            <a:fld id="{9D6E9DEC-419B-4CC5-A080-3B06BD5A8291}" type="datetimeFigureOut">
              <a:rPr lang="en-US" smtClean="0">
                <a:solidFill>
                  <a:prstClr val="white">
                    <a:tint val="75000"/>
                  </a:prstClr>
                </a:solidFill>
              </a:rPr>
              <a:pPr defTabSz="342900"/>
              <a:t>19-Oct-16</a:t>
            </a:fld>
            <a:endParaRPr lang="en-US" dirty="0">
              <a:solidFill>
                <a:prstClr val="white">
                  <a:tint val="75000"/>
                </a:prstClr>
              </a:solidFill>
            </a:endParaRPr>
          </a:p>
        </p:txBody>
      </p:sp>
      <p:sp>
        <p:nvSpPr>
          <p:cNvPr id="5" name="Footer Placeholder 4"/>
          <p:cNvSpPr>
            <a:spLocks noGrp="1"/>
          </p:cNvSpPr>
          <p:nvPr>
            <p:ph type="ftr" sz="quarter" idx="3"/>
          </p:nvPr>
        </p:nvSpPr>
        <p:spPr>
          <a:xfrm>
            <a:off x="510241" y="5936189"/>
            <a:ext cx="5152995" cy="365125"/>
          </a:xfrm>
          <a:prstGeom prst="rect">
            <a:avLst/>
          </a:prstGeom>
        </p:spPr>
        <p:txBody>
          <a:bodyPr vert="horz" lIns="91440" tIns="45720" rIns="91440" bIns="45720" rtlCol="0" anchor="ctr"/>
          <a:lstStyle>
            <a:lvl1pPr algn="l">
              <a:defRPr sz="788">
                <a:solidFill>
                  <a:schemeClr val="tx1">
                    <a:tint val="75000"/>
                  </a:schemeClr>
                </a:solidFill>
              </a:defRPr>
            </a:lvl1pPr>
          </a:lstStyle>
          <a:p>
            <a:pPr defTabSz="342900"/>
            <a:endParaRPr lang="en-US" dirty="0">
              <a:solidFill>
                <a:prstClr val="white">
                  <a:tint val="75000"/>
                </a:prstClr>
              </a:solidFill>
            </a:endParaRPr>
          </a:p>
        </p:txBody>
      </p:sp>
      <p:sp>
        <p:nvSpPr>
          <p:cNvPr id="6" name="Slide Number Placeholder 5"/>
          <p:cNvSpPr>
            <a:spLocks noGrp="1"/>
          </p:cNvSpPr>
          <p:nvPr>
            <p:ph type="sldNum" sz="quarter" idx="4"/>
          </p:nvPr>
        </p:nvSpPr>
        <p:spPr>
          <a:xfrm>
            <a:off x="8047092" y="753228"/>
            <a:ext cx="865613" cy="1090789"/>
          </a:xfrm>
          <a:prstGeom prst="rect">
            <a:avLst/>
          </a:prstGeom>
        </p:spPr>
        <p:txBody>
          <a:bodyPr vert="horz" lIns="91440" tIns="45720" rIns="91440" bIns="45720" rtlCol="0" anchor="ctr"/>
          <a:lstStyle>
            <a:lvl1pPr algn="l">
              <a:defRPr sz="2700">
                <a:solidFill>
                  <a:schemeClr val="tx1">
                    <a:tint val="75000"/>
                  </a:schemeClr>
                </a:solidFill>
              </a:defRPr>
            </a:lvl1pPr>
          </a:lstStyle>
          <a:p>
            <a:pPr defTabSz="342900"/>
            <a:fld id="{6D22F896-40B5-4ADD-8801-0D06FADFA095}" type="slidenum">
              <a:rPr lang="en-US" smtClean="0">
                <a:solidFill>
                  <a:prstClr val="white">
                    <a:tint val="75000"/>
                  </a:prstClr>
                </a:solidFill>
              </a:rPr>
              <a:pPr defTabSz="342900"/>
              <a:t>‹#›</a:t>
            </a:fld>
            <a:endParaRPr lang="en-US" dirty="0">
              <a:solidFill>
                <a:prstClr val="white">
                  <a:tint val="75000"/>
                </a:prstClr>
              </a:solidFill>
            </a:endParaRPr>
          </a:p>
        </p:txBody>
      </p:sp>
    </p:spTree>
    <p:extLst>
      <p:ext uri="{BB962C8B-B14F-4D97-AF65-F5344CB8AC3E}">
        <p14:creationId xmlns:p14="http://schemas.microsoft.com/office/powerpoint/2010/main" val="137474503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chemeClr val="tx1"/>
          </a:solidFill>
          <a:effectLst>
            <a:outerShdw blurRad="228600" algn="ctr" rotWithShape="0">
              <a:prstClr val="black">
                <a:alpha val="53000"/>
              </a:prstClr>
            </a:outerShdw>
          </a:effectLst>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effectLst>
            <a:outerShdw blurRad="228600" algn="ctr" rotWithShape="0">
              <a:prstClr val="black">
                <a:alpha val="53000"/>
              </a:prstClr>
            </a:outerShdw>
          </a:effectLst>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effectLst>
            <a:outerShdw blurRad="228600" algn="ctr" rotWithShape="0">
              <a:prstClr val="black">
                <a:alpha val="53000"/>
              </a:prstClr>
            </a:outerShdw>
          </a:effectLst>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effectLst>
            <a:outerShdw blurRad="228600" algn="ctr" rotWithShape="0">
              <a:prstClr val="black">
                <a:alpha val="53000"/>
              </a:prstClr>
            </a:outerShdw>
          </a:effectLst>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effectLst>
            <a:outerShdw blurRad="228600" algn="ctr" rotWithShape="0">
              <a:prstClr val="black">
                <a:alpha val="53000"/>
              </a:prstClr>
            </a:outerShdw>
          </a:effectLst>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0242" y="2733709"/>
            <a:ext cx="5427136" cy="1228691"/>
          </a:xfrm>
        </p:spPr>
        <p:txBody>
          <a:bodyPr/>
          <a:lstStyle/>
          <a:p>
            <a:r>
              <a:rPr lang="en-US" dirty="0" smtClean="0"/>
              <a:t>Osmany</a:t>
            </a:r>
            <a:r>
              <a:rPr lang="en-US" dirty="0"/>
              <a:t> </a:t>
            </a:r>
            <a:r>
              <a:rPr lang="en-US" dirty="0" smtClean="0"/>
              <a:t>Hall Messing System</a:t>
            </a:r>
            <a:endParaRPr lang="en-US" dirty="0"/>
          </a:p>
        </p:txBody>
      </p:sp>
      <p:sp>
        <p:nvSpPr>
          <p:cNvPr id="3" name="TextBox 2"/>
          <p:cNvSpPr txBox="1"/>
          <p:nvPr/>
        </p:nvSpPr>
        <p:spPr>
          <a:xfrm>
            <a:off x="3564291" y="4267200"/>
            <a:ext cx="2373086" cy="553998"/>
          </a:xfrm>
          <a:prstGeom prst="rect">
            <a:avLst/>
          </a:prstGeom>
          <a:noFill/>
        </p:spPr>
        <p:txBody>
          <a:bodyPr wrap="square" rtlCol="0">
            <a:spAutoFit/>
          </a:bodyPr>
          <a:lstStyle/>
          <a:p>
            <a:pPr defTabSz="342900"/>
            <a:r>
              <a:rPr lang="en-US" sz="3000" dirty="0">
                <a:solidFill>
                  <a:prstClr val="white"/>
                </a:solidFill>
              </a:rPr>
              <a:t>GROUP - 6</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2634415"/>
            <a:ext cx="1828800" cy="1524000"/>
          </a:xfrm>
          <a:prstGeom prst="rect">
            <a:avLst/>
          </a:prstGeom>
          <a:ln>
            <a:noFill/>
          </a:ln>
          <a:effectLst>
            <a:softEdge rad="112500"/>
          </a:effectLst>
        </p:spPr>
      </p:pic>
    </p:spTree>
    <p:extLst>
      <p:ext uri="{BB962C8B-B14F-4D97-AF65-F5344CB8AC3E}">
        <p14:creationId xmlns:p14="http://schemas.microsoft.com/office/powerpoint/2010/main" val="231285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228600"/>
            <a:ext cx="8229600" cy="5509200"/>
          </a:xfrm>
          <a:prstGeom prst="rect">
            <a:avLst/>
          </a:prstGeom>
        </p:spPr>
        <p:txBody>
          <a:bodyPr wrap="square">
            <a:spAutoFit/>
          </a:bodyPr>
          <a:lstStyle/>
          <a:p>
            <a:endParaRPr lang="en-US" sz="3200" b="1" dirty="0" smtClean="0"/>
          </a:p>
          <a:p>
            <a:endParaRPr lang="en-US" sz="3200" b="1" dirty="0"/>
          </a:p>
          <a:p>
            <a:endParaRPr lang="en-US" sz="3200" b="1" dirty="0" smtClean="0"/>
          </a:p>
          <a:p>
            <a:endParaRPr lang="en-US" sz="3200" b="1" dirty="0"/>
          </a:p>
          <a:p>
            <a:endParaRPr lang="en-US" sz="3200" b="1" dirty="0" smtClean="0"/>
          </a:p>
          <a:p>
            <a:endParaRPr lang="en-US" sz="3200" b="1" dirty="0"/>
          </a:p>
          <a:p>
            <a:endParaRPr lang="en-US" sz="3200" b="1" dirty="0" smtClean="0"/>
          </a:p>
          <a:p>
            <a:endParaRPr lang="en-US" sz="3200" b="1" dirty="0"/>
          </a:p>
          <a:p>
            <a:endParaRPr lang="en-US" sz="3200" b="1" dirty="0" smtClean="0"/>
          </a:p>
          <a:p>
            <a:endParaRPr lang="en-US" sz="3200" b="1" dirty="0"/>
          </a:p>
          <a:p>
            <a:endParaRPr lang="en-US" sz="3200" b="1" dirty="0" smtClean="0"/>
          </a:p>
        </p:txBody>
      </p:sp>
      <p:sp>
        <p:nvSpPr>
          <p:cNvPr id="9" name="TextBox 8"/>
          <p:cNvSpPr txBox="1"/>
          <p:nvPr/>
        </p:nvSpPr>
        <p:spPr>
          <a:xfrm>
            <a:off x="381000" y="228600"/>
            <a:ext cx="8077200" cy="830997"/>
          </a:xfrm>
          <a:prstGeom prst="rect">
            <a:avLst/>
          </a:prstGeom>
          <a:noFill/>
        </p:spPr>
        <p:txBody>
          <a:bodyPr wrap="square" rtlCol="0">
            <a:spAutoFit/>
          </a:bodyPr>
          <a:lstStyle/>
          <a:p>
            <a:pPr algn="ctr"/>
            <a:r>
              <a:rPr lang="en-US" sz="4800" dirty="0" smtClean="0"/>
              <a:t>Manager’s profile</a:t>
            </a:r>
            <a:endParaRPr lang="en-US" sz="48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4330" y="1219200"/>
            <a:ext cx="6115340" cy="5638800"/>
          </a:xfrm>
          <a:prstGeom prst="rect">
            <a:avLst/>
          </a:prstGeom>
        </p:spPr>
      </p:pic>
    </p:spTree>
    <p:extLst>
      <p:ext uri="{BB962C8B-B14F-4D97-AF65-F5344CB8AC3E}">
        <p14:creationId xmlns:p14="http://schemas.microsoft.com/office/powerpoint/2010/main" val="19557277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228600"/>
            <a:ext cx="8229600" cy="5509200"/>
          </a:xfrm>
          <a:prstGeom prst="rect">
            <a:avLst/>
          </a:prstGeom>
        </p:spPr>
        <p:txBody>
          <a:bodyPr wrap="square">
            <a:spAutoFit/>
          </a:bodyPr>
          <a:lstStyle/>
          <a:p>
            <a:endParaRPr lang="en-US" sz="3200" b="1" dirty="0" smtClean="0"/>
          </a:p>
          <a:p>
            <a:endParaRPr lang="en-US" sz="3200" b="1" dirty="0"/>
          </a:p>
          <a:p>
            <a:endParaRPr lang="en-US" sz="3200" b="1" dirty="0" smtClean="0"/>
          </a:p>
          <a:p>
            <a:endParaRPr lang="en-US" sz="3200" b="1" dirty="0"/>
          </a:p>
          <a:p>
            <a:endParaRPr lang="en-US" sz="3200" b="1" dirty="0" smtClean="0"/>
          </a:p>
          <a:p>
            <a:endParaRPr lang="en-US" sz="3200" b="1" dirty="0"/>
          </a:p>
          <a:p>
            <a:endParaRPr lang="en-US" sz="3200" b="1" dirty="0" smtClean="0"/>
          </a:p>
          <a:p>
            <a:endParaRPr lang="en-US" sz="3200" b="1" dirty="0"/>
          </a:p>
          <a:p>
            <a:endParaRPr lang="en-US" sz="3200" b="1" dirty="0" smtClean="0"/>
          </a:p>
          <a:p>
            <a:endParaRPr lang="en-US" sz="3200" b="1" dirty="0"/>
          </a:p>
          <a:p>
            <a:endParaRPr lang="en-US" sz="3200" b="1"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4264"/>
            <a:ext cx="3886200" cy="325773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314264"/>
            <a:ext cx="4419600" cy="3257736"/>
          </a:xfrm>
          <a:prstGeom prst="rect">
            <a:avLst/>
          </a:prstGeom>
        </p:spPr>
      </p:pic>
      <p:sp>
        <p:nvSpPr>
          <p:cNvPr id="9" name="Freeform 8"/>
          <p:cNvSpPr/>
          <p:nvPr/>
        </p:nvSpPr>
        <p:spPr>
          <a:xfrm>
            <a:off x="342900" y="3187700"/>
            <a:ext cx="5187877" cy="2795314"/>
          </a:xfrm>
          <a:custGeom>
            <a:avLst/>
            <a:gdLst>
              <a:gd name="connsiteX0" fmla="*/ 0 w 5187877"/>
              <a:gd name="connsiteY0" fmla="*/ 0 h 2795314"/>
              <a:gd name="connsiteX1" fmla="*/ 2501900 w 5187877"/>
              <a:gd name="connsiteY1" fmla="*/ 2768600 h 2795314"/>
              <a:gd name="connsiteX2" fmla="*/ 5041900 w 5187877"/>
              <a:gd name="connsiteY2" fmla="*/ 1409700 h 2795314"/>
              <a:gd name="connsiteX3" fmla="*/ 4876800 w 5187877"/>
              <a:gd name="connsiteY3" fmla="*/ 1524000 h 2795314"/>
            </a:gdLst>
            <a:ahLst/>
            <a:cxnLst>
              <a:cxn ang="0">
                <a:pos x="connsiteX0" y="connsiteY0"/>
              </a:cxn>
              <a:cxn ang="0">
                <a:pos x="connsiteX1" y="connsiteY1"/>
              </a:cxn>
              <a:cxn ang="0">
                <a:pos x="connsiteX2" y="connsiteY2"/>
              </a:cxn>
              <a:cxn ang="0">
                <a:pos x="connsiteX3" y="connsiteY3"/>
              </a:cxn>
            </a:cxnLst>
            <a:rect l="l" t="t" r="r" b="b"/>
            <a:pathLst>
              <a:path w="5187877" h="2795314">
                <a:moveTo>
                  <a:pt x="0" y="0"/>
                </a:moveTo>
                <a:cubicBezTo>
                  <a:pt x="830791" y="1266825"/>
                  <a:pt x="1661583" y="2533650"/>
                  <a:pt x="2501900" y="2768600"/>
                </a:cubicBezTo>
                <a:cubicBezTo>
                  <a:pt x="3342217" y="3003550"/>
                  <a:pt x="4646083" y="1617133"/>
                  <a:pt x="5041900" y="1409700"/>
                </a:cubicBezTo>
                <a:cubicBezTo>
                  <a:pt x="5437717" y="1202267"/>
                  <a:pt x="4906433" y="1507067"/>
                  <a:pt x="4876800" y="15240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9637973">
            <a:off x="5186409" y="4503878"/>
            <a:ext cx="349177" cy="2315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09600" y="381000"/>
            <a:ext cx="7467600" cy="369332"/>
          </a:xfrm>
          <a:prstGeom prst="rect">
            <a:avLst/>
          </a:prstGeom>
          <a:noFill/>
        </p:spPr>
        <p:txBody>
          <a:bodyPr wrap="square" rtlCol="0">
            <a:spAutoFit/>
          </a:bodyPr>
          <a:lstStyle/>
          <a:p>
            <a:r>
              <a:rPr lang="en-US" dirty="0" smtClean="0"/>
              <a:t>From hall managers profile to create student account transition</a:t>
            </a:r>
            <a:endParaRPr lang="en-US" dirty="0"/>
          </a:p>
        </p:txBody>
      </p:sp>
    </p:spTree>
    <p:extLst>
      <p:ext uri="{BB962C8B-B14F-4D97-AF65-F5344CB8AC3E}">
        <p14:creationId xmlns:p14="http://schemas.microsoft.com/office/powerpoint/2010/main" val="41702263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dirty="0" smtClean="0"/>
              <a:t>Hall manager profile with create </a:t>
            </a:r>
            <a:r>
              <a:rPr lang="en-US" sz="2400" b="1" dirty="0" smtClean="0"/>
              <a:t>student </a:t>
            </a:r>
            <a:r>
              <a:rPr lang="en-US" sz="2400" b="1" dirty="0" smtClean="0"/>
              <a:t>account</a:t>
            </a:r>
            <a:r>
              <a:rPr lang="en-US" sz="2400" b="1" dirty="0" smtClean="0"/>
              <a:t> </a:t>
            </a:r>
            <a:r>
              <a:rPr lang="en-US" sz="2400" b="1" dirty="0" smtClean="0"/>
              <a:t>option</a:t>
            </a:r>
            <a:endParaRPr lang="en-US" sz="2400" b="1"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38400" y="1417638"/>
            <a:ext cx="4114800" cy="5440362"/>
          </a:xfrm>
        </p:spPr>
      </p:pic>
    </p:spTree>
    <p:extLst>
      <p:ext uri="{BB962C8B-B14F-4D97-AF65-F5344CB8AC3E}">
        <p14:creationId xmlns:p14="http://schemas.microsoft.com/office/powerpoint/2010/main" val="14440846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228600"/>
            <a:ext cx="8229600" cy="5509200"/>
          </a:xfrm>
          <a:prstGeom prst="rect">
            <a:avLst/>
          </a:prstGeom>
        </p:spPr>
        <p:txBody>
          <a:bodyPr wrap="square">
            <a:spAutoFit/>
          </a:bodyPr>
          <a:lstStyle/>
          <a:p>
            <a:endParaRPr lang="en-US" sz="3200" b="1" dirty="0" smtClean="0"/>
          </a:p>
          <a:p>
            <a:endParaRPr lang="en-US" sz="3200" b="1" dirty="0"/>
          </a:p>
          <a:p>
            <a:endParaRPr lang="en-US" sz="3200" b="1" dirty="0" smtClean="0"/>
          </a:p>
          <a:p>
            <a:endParaRPr lang="en-US" sz="3200" b="1" dirty="0"/>
          </a:p>
          <a:p>
            <a:endParaRPr lang="en-US" sz="3200" b="1" dirty="0" smtClean="0"/>
          </a:p>
          <a:p>
            <a:endParaRPr lang="en-US" sz="3200" b="1" dirty="0"/>
          </a:p>
          <a:p>
            <a:endParaRPr lang="en-US" sz="3200" b="1" dirty="0" smtClean="0"/>
          </a:p>
          <a:p>
            <a:endParaRPr lang="en-US" sz="3200" b="1" dirty="0"/>
          </a:p>
          <a:p>
            <a:endParaRPr lang="en-US" sz="3200" b="1" dirty="0" smtClean="0"/>
          </a:p>
          <a:p>
            <a:endParaRPr lang="en-US" sz="3200" b="1" dirty="0"/>
          </a:p>
          <a:p>
            <a:endParaRPr lang="en-US" sz="3200" b="1" dirty="0" smtClean="0"/>
          </a:p>
        </p:txBody>
      </p:sp>
      <p:sp>
        <p:nvSpPr>
          <p:cNvPr id="9" name="TextBox 8"/>
          <p:cNvSpPr txBox="1"/>
          <p:nvPr/>
        </p:nvSpPr>
        <p:spPr>
          <a:xfrm>
            <a:off x="381000" y="228600"/>
            <a:ext cx="8077200" cy="830997"/>
          </a:xfrm>
          <a:prstGeom prst="rect">
            <a:avLst/>
          </a:prstGeom>
          <a:noFill/>
        </p:spPr>
        <p:txBody>
          <a:bodyPr wrap="square" rtlCol="0">
            <a:spAutoFit/>
          </a:bodyPr>
          <a:lstStyle/>
          <a:p>
            <a:pPr algn="ctr"/>
            <a:r>
              <a:rPr lang="en-US" sz="4800" dirty="0" smtClean="0"/>
              <a:t>Hall staff’s profile</a:t>
            </a:r>
            <a:endParaRPr lang="en-US" sz="48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1600" y="1295400"/>
            <a:ext cx="3791095" cy="48006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303944"/>
            <a:ext cx="4819505" cy="2887056"/>
          </a:xfrm>
          <a:prstGeom prst="rect">
            <a:avLst/>
          </a:prstGeom>
        </p:spPr>
      </p:pic>
      <p:sp>
        <p:nvSpPr>
          <p:cNvPr id="4" name="TextBox 3"/>
          <p:cNvSpPr txBox="1"/>
          <p:nvPr/>
        </p:nvSpPr>
        <p:spPr>
          <a:xfrm>
            <a:off x="199951" y="5486370"/>
            <a:ext cx="4419600" cy="369332"/>
          </a:xfrm>
          <a:prstGeom prst="rect">
            <a:avLst/>
          </a:prstGeom>
          <a:noFill/>
        </p:spPr>
        <p:txBody>
          <a:bodyPr wrap="square" rtlCol="0">
            <a:spAutoFit/>
          </a:bodyPr>
          <a:lstStyle/>
          <a:p>
            <a:r>
              <a:rPr lang="en-US" dirty="0" smtClean="0"/>
              <a:t>With navigation bar</a:t>
            </a:r>
            <a:endParaRPr lang="en-US" dirty="0"/>
          </a:p>
        </p:txBody>
      </p:sp>
      <p:sp>
        <p:nvSpPr>
          <p:cNvPr id="6" name="TextBox 5"/>
          <p:cNvSpPr txBox="1"/>
          <p:nvPr/>
        </p:nvSpPr>
        <p:spPr>
          <a:xfrm>
            <a:off x="5181600" y="6400800"/>
            <a:ext cx="2895600" cy="369332"/>
          </a:xfrm>
          <a:prstGeom prst="rect">
            <a:avLst/>
          </a:prstGeom>
          <a:noFill/>
        </p:spPr>
        <p:txBody>
          <a:bodyPr wrap="square" rtlCol="0">
            <a:spAutoFit/>
          </a:bodyPr>
          <a:lstStyle/>
          <a:p>
            <a:r>
              <a:rPr lang="en-US" dirty="0" smtClean="0"/>
              <a:t>Without navigation bar</a:t>
            </a:r>
            <a:endParaRPr lang="en-US" dirty="0"/>
          </a:p>
        </p:txBody>
      </p:sp>
    </p:spTree>
    <p:extLst>
      <p:ext uri="{BB962C8B-B14F-4D97-AF65-F5344CB8AC3E}">
        <p14:creationId xmlns:p14="http://schemas.microsoft.com/office/powerpoint/2010/main" val="31928820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80948" y="1807552"/>
            <a:ext cx="3581399" cy="4648200"/>
          </a:xfr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3" y="2083268"/>
            <a:ext cx="4800600" cy="4445977"/>
          </a:xfrm>
          <a:prstGeom prst="rect">
            <a:avLst/>
          </a:prstGeom>
        </p:spPr>
      </p:pic>
      <p:sp>
        <p:nvSpPr>
          <p:cNvPr id="4" name="Freeform 3"/>
          <p:cNvSpPr/>
          <p:nvPr/>
        </p:nvSpPr>
        <p:spPr>
          <a:xfrm>
            <a:off x="1752600" y="2827826"/>
            <a:ext cx="3471863" cy="1473667"/>
          </a:xfrm>
          <a:custGeom>
            <a:avLst/>
            <a:gdLst>
              <a:gd name="connsiteX0" fmla="*/ 0 w 3471863"/>
              <a:gd name="connsiteY0" fmla="*/ 0 h 1473667"/>
              <a:gd name="connsiteX1" fmla="*/ 2043113 w 3471863"/>
              <a:gd name="connsiteY1" fmla="*/ 1471613 h 1473667"/>
              <a:gd name="connsiteX2" fmla="*/ 3471863 w 3471863"/>
              <a:gd name="connsiteY2" fmla="*/ 328613 h 1473667"/>
            </a:gdLst>
            <a:ahLst/>
            <a:cxnLst>
              <a:cxn ang="0">
                <a:pos x="connsiteX0" y="connsiteY0"/>
              </a:cxn>
              <a:cxn ang="0">
                <a:pos x="connsiteX1" y="connsiteY1"/>
              </a:cxn>
              <a:cxn ang="0">
                <a:pos x="connsiteX2" y="connsiteY2"/>
              </a:cxn>
            </a:cxnLst>
            <a:rect l="l" t="t" r="r" b="b"/>
            <a:pathLst>
              <a:path w="3471863" h="1473667">
                <a:moveTo>
                  <a:pt x="0" y="0"/>
                </a:moveTo>
                <a:cubicBezTo>
                  <a:pt x="732234" y="708422"/>
                  <a:pt x="1464469" y="1416844"/>
                  <a:pt x="2043113" y="1471613"/>
                </a:cubicBezTo>
                <a:cubicBezTo>
                  <a:pt x="2621757" y="1526382"/>
                  <a:pt x="3233738" y="469107"/>
                  <a:pt x="3471863" y="32861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rot="18423795">
            <a:off x="4882695" y="3079545"/>
            <a:ext cx="604619" cy="2109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3749" y="457200"/>
            <a:ext cx="7443451" cy="646331"/>
          </a:xfrm>
          <a:prstGeom prst="rect">
            <a:avLst/>
          </a:prstGeom>
          <a:noFill/>
        </p:spPr>
        <p:txBody>
          <a:bodyPr wrap="square" rtlCol="0">
            <a:spAutoFit/>
          </a:bodyPr>
          <a:lstStyle/>
          <a:p>
            <a:r>
              <a:rPr lang="en-US" dirty="0" smtClean="0"/>
              <a:t>From home page to authority page transition</a:t>
            </a:r>
          </a:p>
          <a:p>
            <a:endParaRPr lang="en-US" dirty="0"/>
          </a:p>
        </p:txBody>
      </p:sp>
    </p:spTree>
    <p:extLst>
      <p:ext uri="{BB962C8B-B14F-4D97-AF65-F5344CB8AC3E}">
        <p14:creationId xmlns:p14="http://schemas.microsoft.com/office/powerpoint/2010/main" val="33705760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544" y="304800"/>
            <a:ext cx="8730980" cy="954107"/>
          </a:xfrm>
          <a:prstGeom prst="rect">
            <a:avLst/>
          </a:prstGeom>
        </p:spPr>
        <p:txBody>
          <a:bodyPr wrap="none">
            <a:spAutoFit/>
          </a:bodyPr>
          <a:lstStyle/>
          <a:p>
            <a:r>
              <a:rPr lang="en-US" sz="2800" b="1" dirty="0" smtClean="0"/>
              <a:t>The webpage contains names and contact information  of</a:t>
            </a:r>
          </a:p>
          <a:p>
            <a:r>
              <a:rPr lang="en-US" sz="2800" b="1" dirty="0" smtClean="0"/>
              <a:t>hall manager and other hall staffs.</a:t>
            </a:r>
            <a:endParaRPr lang="en-US" sz="2800" b="1" dirty="0"/>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4600" y="1371600"/>
            <a:ext cx="4190999" cy="5486400"/>
          </a:xfrm>
        </p:spPr>
      </p:pic>
    </p:spTree>
    <p:extLst>
      <p:ext uri="{BB962C8B-B14F-4D97-AF65-F5344CB8AC3E}">
        <p14:creationId xmlns:p14="http://schemas.microsoft.com/office/powerpoint/2010/main" val="40880435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228600"/>
            <a:ext cx="8229600" cy="5509200"/>
          </a:xfrm>
          <a:prstGeom prst="rect">
            <a:avLst/>
          </a:prstGeom>
        </p:spPr>
        <p:txBody>
          <a:bodyPr wrap="square">
            <a:spAutoFit/>
          </a:bodyPr>
          <a:lstStyle/>
          <a:p>
            <a:endParaRPr lang="en-US" sz="3200" b="1" dirty="0" smtClean="0"/>
          </a:p>
          <a:p>
            <a:endParaRPr lang="en-US" sz="3200" b="1" dirty="0"/>
          </a:p>
          <a:p>
            <a:endParaRPr lang="en-US" sz="3200" b="1" dirty="0" smtClean="0"/>
          </a:p>
          <a:p>
            <a:endParaRPr lang="en-US" sz="3200" b="1" dirty="0"/>
          </a:p>
          <a:p>
            <a:endParaRPr lang="en-US" sz="3200" b="1" dirty="0" smtClean="0"/>
          </a:p>
          <a:p>
            <a:endParaRPr lang="en-US" sz="3200" b="1" dirty="0"/>
          </a:p>
          <a:p>
            <a:endParaRPr lang="en-US" sz="3200" b="1" dirty="0" smtClean="0"/>
          </a:p>
          <a:p>
            <a:endParaRPr lang="en-US" sz="3200" b="1" dirty="0"/>
          </a:p>
          <a:p>
            <a:endParaRPr lang="en-US" sz="3200" b="1" dirty="0" smtClean="0"/>
          </a:p>
          <a:p>
            <a:endParaRPr lang="en-US" sz="3200" b="1" dirty="0"/>
          </a:p>
          <a:p>
            <a:endParaRPr lang="en-US" sz="3200" b="1" dirty="0" smtClean="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1494" y="1788707"/>
            <a:ext cx="3011056" cy="4724400"/>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 y="1788707"/>
            <a:ext cx="4044199" cy="4724400"/>
          </a:xfrm>
          <a:prstGeom prst="rect">
            <a:avLst/>
          </a:prstGeom>
        </p:spPr>
      </p:pic>
      <p:sp>
        <p:nvSpPr>
          <p:cNvPr id="21" name="Right Arrow 20"/>
          <p:cNvSpPr/>
          <p:nvPr/>
        </p:nvSpPr>
        <p:spPr>
          <a:xfrm rot="20340376">
            <a:off x="5680348" y="4667185"/>
            <a:ext cx="361109" cy="2489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1945550" y="4099787"/>
            <a:ext cx="3886200" cy="1021944"/>
          </a:xfrm>
          <a:custGeom>
            <a:avLst/>
            <a:gdLst>
              <a:gd name="connsiteX0" fmla="*/ 0 w 3886200"/>
              <a:gd name="connsiteY0" fmla="*/ 0 h 1021944"/>
              <a:gd name="connsiteX1" fmla="*/ 2600325 w 3886200"/>
              <a:gd name="connsiteY1" fmla="*/ 1000125 h 1021944"/>
              <a:gd name="connsiteX2" fmla="*/ 3886200 w 3886200"/>
              <a:gd name="connsiteY2" fmla="*/ 685800 h 1021944"/>
            </a:gdLst>
            <a:ahLst/>
            <a:cxnLst>
              <a:cxn ang="0">
                <a:pos x="connsiteX0" y="connsiteY0"/>
              </a:cxn>
              <a:cxn ang="0">
                <a:pos x="connsiteX1" y="connsiteY1"/>
              </a:cxn>
              <a:cxn ang="0">
                <a:pos x="connsiteX2" y="connsiteY2"/>
              </a:cxn>
            </a:cxnLst>
            <a:rect l="l" t="t" r="r" b="b"/>
            <a:pathLst>
              <a:path w="3886200" h="1021944">
                <a:moveTo>
                  <a:pt x="0" y="0"/>
                </a:moveTo>
                <a:cubicBezTo>
                  <a:pt x="976312" y="442912"/>
                  <a:pt x="1952625" y="885825"/>
                  <a:pt x="2600325" y="1000125"/>
                </a:cubicBezTo>
                <a:cubicBezTo>
                  <a:pt x="3248025" y="1114425"/>
                  <a:pt x="3702844" y="745331"/>
                  <a:pt x="3886200" y="6858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09600" y="685800"/>
            <a:ext cx="7391400" cy="461665"/>
          </a:xfrm>
          <a:prstGeom prst="rect">
            <a:avLst/>
          </a:prstGeom>
          <a:noFill/>
        </p:spPr>
        <p:txBody>
          <a:bodyPr wrap="square" rtlCol="0">
            <a:spAutoFit/>
          </a:bodyPr>
          <a:lstStyle/>
          <a:p>
            <a:r>
              <a:rPr lang="en-US" sz="2400" dirty="0" smtClean="0"/>
              <a:t>From home page to about us page transition</a:t>
            </a:r>
            <a:endParaRPr lang="en-US" sz="2400" dirty="0"/>
          </a:p>
        </p:txBody>
      </p:sp>
    </p:spTree>
    <p:extLst>
      <p:ext uri="{BB962C8B-B14F-4D97-AF65-F5344CB8AC3E}">
        <p14:creationId xmlns:p14="http://schemas.microsoft.com/office/powerpoint/2010/main" val="12056212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1" y="152400"/>
            <a:ext cx="3809999" cy="5293757"/>
          </a:xfrm>
          <a:prstGeom prst="rect">
            <a:avLst/>
          </a:prstGeom>
        </p:spPr>
        <p:txBody>
          <a:bodyPr wrap="square">
            <a:spAutoFit/>
          </a:bodyPr>
          <a:lstStyle/>
          <a:p>
            <a:r>
              <a:rPr lang="en-US" sz="3200" b="1" dirty="0" smtClean="0"/>
              <a:t>This page provides a  short description of  Osmany Hall Messing System and contact process as well as feedback giving method . Moreover this page contains </a:t>
            </a:r>
          </a:p>
          <a:p>
            <a:r>
              <a:rPr lang="en-US" sz="3200" b="1" dirty="0" smtClean="0"/>
              <a:t>Information of developers.</a:t>
            </a:r>
          </a:p>
          <a:p>
            <a:endParaRPr lang="en-US" b="1"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1" y="152400"/>
            <a:ext cx="4495800" cy="6553200"/>
          </a:xfrm>
          <a:prstGeom prst="rect">
            <a:avLst/>
          </a:prstGeom>
        </p:spPr>
      </p:pic>
    </p:spTree>
    <p:extLst>
      <p:ext uri="{BB962C8B-B14F-4D97-AF65-F5344CB8AC3E}">
        <p14:creationId xmlns:p14="http://schemas.microsoft.com/office/powerpoint/2010/main" val="3602598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Algerian" panose="04020705040A02060702" pitchFamily="82" charset="0"/>
              </a:rPr>
              <a:t>                 Conclusion</a:t>
            </a:r>
            <a:endParaRPr lang="en-US" sz="4000" dirty="0">
              <a:latin typeface="Algerian" panose="04020705040A02060702" pitchFamily="82" charset="0"/>
            </a:endParaRPr>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834166"/>
            <a:ext cx="9143999" cy="5023834"/>
          </a:xfrm>
          <a:prstGeom prst="rect">
            <a:avLst/>
          </a:prstGeom>
        </p:spPr>
      </p:pic>
      <p:sp>
        <p:nvSpPr>
          <p:cNvPr id="5" name="TextBox 4"/>
          <p:cNvSpPr txBox="1"/>
          <p:nvPr/>
        </p:nvSpPr>
        <p:spPr>
          <a:xfrm>
            <a:off x="402772" y="2881993"/>
            <a:ext cx="8142514" cy="2246769"/>
          </a:xfrm>
          <a:prstGeom prst="rect">
            <a:avLst/>
          </a:prstGeom>
          <a:noFill/>
        </p:spPr>
        <p:txBody>
          <a:bodyPr wrap="square" rtlCol="0">
            <a:spAutoFit/>
          </a:bodyPr>
          <a:lstStyle/>
          <a:p>
            <a:pPr defTabSz="342900"/>
            <a:r>
              <a:rPr lang="en-US" sz="2800" dirty="0"/>
              <a:t>We sincerely wish that the software we are about to create will ease out the hall life for students and also suffice the hall management committee to carry out necessary works in a smooth and reliable manner. </a:t>
            </a:r>
            <a:endParaRPr lang="en-US" sz="2800" dirty="0">
              <a:solidFill>
                <a:srgbClr val="A7D535">
                  <a:lumMod val="20000"/>
                  <a:lumOff val="80000"/>
                </a:srgbClr>
              </a:solidFill>
            </a:endParaRPr>
          </a:p>
        </p:txBody>
      </p:sp>
    </p:spTree>
    <p:extLst>
      <p:ext uri="{BB962C8B-B14F-4D97-AF65-F5344CB8AC3E}">
        <p14:creationId xmlns:p14="http://schemas.microsoft.com/office/powerpoint/2010/main" val="21741271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extBox 6"/>
          <p:cNvSpPr txBox="1"/>
          <p:nvPr/>
        </p:nvSpPr>
        <p:spPr>
          <a:xfrm>
            <a:off x="1415143" y="2840378"/>
            <a:ext cx="6469225" cy="1200329"/>
          </a:xfrm>
          <a:prstGeom prst="rect">
            <a:avLst/>
          </a:prstGeom>
          <a:noFill/>
        </p:spPr>
        <p:txBody>
          <a:bodyPr wrap="square" rtlCol="0">
            <a:spAutoFit/>
          </a:bodyPr>
          <a:lstStyle/>
          <a:p>
            <a:r>
              <a:rPr lang="en-US" sz="7200" i="1" dirty="0">
                <a:latin typeface="Cooper Black" panose="0208090404030B020404" pitchFamily="18" charset="0"/>
              </a:rPr>
              <a:t>THANK YOU</a:t>
            </a:r>
          </a:p>
        </p:txBody>
      </p:sp>
    </p:spTree>
    <p:extLst>
      <p:ext uri="{BB962C8B-B14F-4D97-AF65-F5344CB8AC3E}">
        <p14:creationId xmlns:p14="http://schemas.microsoft.com/office/powerpoint/2010/main" val="259958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77237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
            <a:ext cx="9144000" cy="6934200"/>
          </a:xfrm>
          <a:prstGeom prst="rect">
            <a:avLst/>
          </a:prstGeom>
        </p:spPr>
      </p:pic>
    </p:spTree>
    <p:extLst>
      <p:ext uri="{BB962C8B-B14F-4D97-AF65-F5344CB8AC3E}">
        <p14:creationId xmlns:p14="http://schemas.microsoft.com/office/powerpoint/2010/main" val="26668030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29230" y="1264920"/>
            <a:ext cx="7469610" cy="4114800"/>
          </a:xfrm>
          <a:prstGeom prst="rect">
            <a:avLst/>
          </a:prstGeom>
        </p:spPr>
      </p:pic>
      <p:sp>
        <p:nvSpPr>
          <p:cNvPr id="9" name="标题 1"/>
          <p:cNvSpPr txBox="1">
            <a:spLocks/>
          </p:cNvSpPr>
          <p:nvPr/>
        </p:nvSpPr>
        <p:spPr>
          <a:xfrm>
            <a:off x="3048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atin typeface="Algerian" pitchFamily="82" charset="0"/>
              </a:rPr>
              <a:t>Group Members</a:t>
            </a:r>
            <a:endParaRPr lang="zh-CN" altLang="en-US" dirty="0">
              <a:latin typeface="Algerian" pitchFamily="82" charset="0"/>
            </a:endParaRPr>
          </a:p>
        </p:txBody>
      </p:sp>
    </p:spTree>
    <p:extLst>
      <p:ext uri="{BB962C8B-B14F-4D97-AF65-F5344CB8AC3E}">
        <p14:creationId xmlns:p14="http://schemas.microsoft.com/office/powerpoint/2010/main" val="46770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266544"/>
            <a:ext cx="4940968" cy="5509200"/>
          </a:xfrm>
          <a:prstGeom prst="rect">
            <a:avLst/>
          </a:prstGeom>
        </p:spPr>
        <p:txBody>
          <a:bodyPr wrap="none">
            <a:spAutoFit/>
          </a:bodyPr>
          <a:lstStyle/>
          <a:p>
            <a:r>
              <a:rPr lang="en-US" sz="3200" b="1" dirty="0" smtClean="0"/>
              <a:t>Home page of website</a:t>
            </a:r>
          </a:p>
          <a:p>
            <a:r>
              <a:rPr lang="en-US" sz="3200" b="1" dirty="0" smtClean="0"/>
              <a:t>of Osmany  Hall Messing</a:t>
            </a:r>
          </a:p>
          <a:p>
            <a:r>
              <a:rPr lang="en-US" sz="3200" b="1" dirty="0" smtClean="0"/>
              <a:t>System which will provide </a:t>
            </a:r>
          </a:p>
          <a:p>
            <a:r>
              <a:rPr lang="en-US" sz="3200" b="1" dirty="0"/>
              <a:t>h</a:t>
            </a:r>
            <a:r>
              <a:rPr lang="en-US" sz="3200" b="1" dirty="0" smtClean="0"/>
              <a:t>istory , rules and </a:t>
            </a:r>
          </a:p>
          <a:p>
            <a:r>
              <a:rPr lang="en-US" sz="3200" b="1" dirty="0" smtClean="0"/>
              <a:t>Regulations , facilities </a:t>
            </a:r>
          </a:p>
          <a:p>
            <a:r>
              <a:rPr lang="en-US" sz="3200" b="1" dirty="0" smtClean="0"/>
              <a:t>and infrastructure </a:t>
            </a:r>
          </a:p>
          <a:p>
            <a:r>
              <a:rPr lang="en-US" sz="3200" b="1" dirty="0" smtClean="0"/>
              <a:t>of Osmany  Hall.</a:t>
            </a:r>
          </a:p>
          <a:p>
            <a:endParaRPr lang="en-US" sz="3200" b="1" dirty="0" smtClean="0"/>
          </a:p>
          <a:p>
            <a:r>
              <a:rPr lang="en-US" sz="3200" b="1" dirty="0" smtClean="0"/>
              <a:t>Moreover, recent news and </a:t>
            </a:r>
          </a:p>
          <a:p>
            <a:r>
              <a:rPr lang="en-US" sz="3200" b="1" dirty="0" smtClean="0"/>
              <a:t>notices will be </a:t>
            </a:r>
            <a:endParaRPr lang="en-US" sz="3200" b="1" dirty="0"/>
          </a:p>
          <a:p>
            <a:r>
              <a:rPr lang="en-US" sz="3200" b="1" dirty="0"/>
              <a:t>f</a:t>
            </a:r>
            <a:r>
              <a:rPr lang="en-US" sz="3200" b="1" dirty="0" smtClean="0"/>
              <a:t>lashed here.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0" y="0"/>
            <a:ext cx="3581400" cy="6858000"/>
          </a:xfrm>
          <a:prstGeom prst="rect">
            <a:avLst/>
          </a:prstGeom>
        </p:spPr>
      </p:pic>
    </p:spTree>
    <p:extLst>
      <p:ext uri="{BB962C8B-B14F-4D97-AF65-F5344CB8AC3E}">
        <p14:creationId xmlns:p14="http://schemas.microsoft.com/office/powerpoint/2010/main" val="11292957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2912" y="-195363"/>
            <a:ext cx="8229600" cy="5509200"/>
          </a:xfrm>
          <a:prstGeom prst="rect">
            <a:avLst/>
          </a:prstGeom>
        </p:spPr>
        <p:txBody>
          <a:bodyPr wrap="square">
            <a:spAutoFit/>
          </a:bodyPr>
          <a:lstStyle/>
          <a:p>
            <a:endParaRPr lang="en-US" sz="3200" b="1" dirty="0" smtClean="0"/>
          </a:p>
          <a:p>
            <a:endParaRPr lang="en-US" sz="3200" b="1" dirty="0"/>
          </a:p>
          <a:p>
            <a:endParaRPr lang="en-US" sz="3200" b="1" dirty="0" smtClean="0"/>
          </a:p>
          <a:p>
            <a:endParaRPr lang="en-US" sz="3200" b="1" dirty="0"/>
          </a:p>
          <a:p>
            <a:endParaRPr lang="en-US" sz="3200" b="1" dirty="0" smtClean="0"/>
          </a:p>
          <a:p>
            <a:endParaRPr lang="en-US" sz="3200" b="1" dirty="0"/>
          </a:p>
          <a:p>
            <a:endParaRPr lang="en-US" sz="3200" b="1" dirty="0" smtClean="0"/>
          </a:p>
          <a:p>
            <a:endParaRPr lang="en-US" sz="3200" b="1" dirty="0"/>
          </a:p>
          <a:p>
            <a:endParaRPr lang="en-US" sz="3200" b="1" dirty="0" smtClean="0"/>
          </a:p>
          <a:p>
            <a:endParaRPr lang="en-US" sz="3200" b="1" dirty="0"/>
          </a:p>
          <a:p>
            <a:endParaRPr lang="en-US" sz="3200" b="1"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1600"/>
            <a:ext cx="4267200" cy="3518274"/>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6800" y="0"/>
            <a:ext cx="4267200" cy="214332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6800" y="2199399"/>
            <a:ext cx="4267200" cy="209550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67275" y="4363117"/>
            <a:ext cx="4267200" cy="2005460"/>
          </a:xfrm>
          <a:prstGeom prst="rect">
            <a:avLst/>
          </a:prstGeom>
        </p:spPr>
      </p:pic>
      <p:cxnSp>
        <p:nvCxnSpPr>
          <p:cNvPr id="14" name="Straight Arrow Connector 13"/>
          <p:cNvCxnSpPr>
            <a:endCxn id="4" idx="1"/>
          </p:cNvCxnSpPr>
          <p:nvPr/>
        </p:nvCxnSpPr>
        <p:spPr>
          <a:xfrm flipV="1">
            <a:off x="3124200" y="1071663"/>
            <a:ext cx="1752600" cy="161056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6200" y="5298336"/>
            <a:ext cx="4191000" cy="923330"/>
          </a:xfrm>
          <a:prstGeom prst="rect">
            <a:avLst/>
          </a:prstGeom>
          <a:noFill/>
        </p:spPr>
        <p:txBody>
          <a:bodyPr wrap="square" rtlCol="0">
            <a:spAutoFit/>
          </a:bodyPr>
          <a:lstStyle/>
          <a:p>
            <a:r>
              <a:rPr lang="en-US" dirty="0" smtClean="0"/>
              <a:t>Home page to different profile pages transition</a:t>
            </a:r>
          </a:p>
          <a:p>
            <a:endParaRPr lang="en-US" dirty="0"/>
          </a:p>
        </p:txBody>
      </p:sp>
    </p:spTree>
    <p:extLst>
      <p:ext uri="{BB962C8B-B14F-4D97-AF65-F5344CB8AC3E}">
        <p14:creationId xmlns:p14="http://schemas.microsoft.com/office/powerpoint/2010/main" val="18515369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228600"/>
            <a:ext cx="8229600" cy="5509200"/>
          </a:xfrm>
          <a:prstGeom prst="rect">
            <a:avLst/>
          </a:prstGeom>
        </p:spPr>
        <p:txBody>
          <a:bodyPr wrap="square">
            <a:spAutoFit/>
          </a:bodyPr>
          <a:lstStyle/>
          <a:p>
            <a:endParaRPr lang="en-US" sz="3200" b="1" dirty="0" smtClean="0"/>
          </a:p>
          <a:p>
            <a:endParaRPr lang="en-US" sz="3200" b="1" dirty="0"/>
          </a:p>
          <a:p>
            <a:endParaRPr lang="en-US" sz="3200" b="1" dirty="0" smtClean="0"/>
          </a:p>
          <a:p>
            <a:endParaRPr lang="en-US" sz="3200" b="1" dirty="0"/>
          </a:p>
          <a:p>
            <a:endParaRPr lang="en-US" sz="3200" b="1" dirty="0" smtClean="0"/>
          </a:p>
          <a:p>
            <a:endParaRPr lang="en-US" sz="3200" b="1" dirty="0"/>
          </a:p>
          <a:p>
            <a:endParaRPr lang="en-US" sz="3200" b="1" dirty="0" smtClean="0"/>
          </a:p>
          <a:p>
            <a:endParaRPr lang="en-US" sz="3200" b="1" dirty="0"/>
          </a:p>
          <a:p>
            <a:endParaRPr lang="en-US" sz="3200" b="1" dirty="0" smtClean="0"/>
          </a:p>
          <a:p>
            <a:endParaRPr lang="en-US" sz="3200" b="1" dirty="0"/>
          </a:p>
          <a:p>
            <a:endParaRPr lang="en-US" sz="3200" b="1" dirty="0" smtClean="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1600201"/>
            <a:ext cx="6498712" cy="5187618"/>
          </a:xfrm>
          <a:prstGeom prst="rect">
            <a:avLst/>
          </a:prstGeom>
        </p:spPr>
      </p:pic>
      <p:sp>
        <p:nvSpPr>
          <p:cNvPr id="9" name="TextBox 8"/>
          <p:cNvSpPr txBox="1"/>
          <p:nvPr/>
        </p:nvSpPr>
        <p:spPr>
          <a:xfrm>
            <a:off x="381000" y="228600"/>
            <a:ext cx="8077200" cy="830997"/>
          </a:xfrm>
          <a:prstGeom prst="rect">
            <a:avLst/>
          </a:prstGeom>
          <a:noFill/>
        </p:spPr>
        <p:txBody>
          <a:bodyPr wrap="square" rtlCol="0">
            <a:spAutoFit/>
          </a:bodyPr>
          <a:lstStyle/>
          <a:p>
            <a:pPr algn="ctr"/>
            <a:r>
              <a:rPr lang="en-US" sz="4800" dirty="0" smtClean="0"/>
              <a:t>Students profile</a:t>
            </a:r>
            <a:endParaRPr lang="en-US" sz="4800" dirty="0"/>
          </a:p>
        </p:txBody>
      </p:sp>
    </p:spTree>
    <p:extLst>
      <p:ext uri="{BB962C8B-B14F-4D97-AF65-F5344CB8AC3E}">
        <p14:creationId xmlns:p14="http://schemas.microsoft.com/office/powerpoint/2010/main" val="32824221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228600"/>
            <a:ext cx="8229600" cy="5509200"/>
          </a:xfrm>
          <a:prstGeom prst="rect">
            <a:avLst/>
          </a:prstGeom>
        </p:spPr>
        <p:txBody>
          <a:bodyPr wrap="square">
            <a:spAutoFit/>
          </a:bodyPr>
          <a:lstStyle/>
          <a:p>
            <a:endParaRPr lang="en-US" sz="3200" b="1" dirty="0" smtClean="0"/>
          </a:p>
          <a:p>
            <a:endParaRPr lang="en-US" sz="3200" b="1" dirty="0"/>
          </a:p>
          <a:p>
            <a:endParaRPr lang="en-US" sz="3200" b="1" dirty="0" smtClean="0"/>
          </a:p>
          <a:p>
            <a:endParaRPr lang="en-US" sz="3200" b="1" dirty="0"/>
          </a:p>
          <a:p>
            <a:endParaRPr lang="en-US" sz="3200" b="1" dirty="0" smtClean="0"/>
          </a:p>
          <a:p>
            <a:endParaRPr lang="en-US" sz="3200" b="1" dirty="0"/>
          </a:p>
          <a:p>
            <a:endParaRPr lang="en-US" sz="3200" b="1" dirty="0" smtClean="0"/>
          </a:p>
          <a:p>
            <a:endParaRPr lang="en-US" sz="3200" b="1" dirty="0"/>
          </a:p>
          <a:p>
            <a:endParaRPr lang="en-US" sz="3200" b="1" dirty="0" smtClean="0"/>
          </a:p>
          <a:p>
            <a:endParaRPr lang="en-US" sz="3200" b="1" dirty="0"/>
          </a:p>
          <a:p>
            <a:endParaRPr lang="en-US" sz="3200" b="1" dirty="0" smtClean="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133599"/>
            <a:ext cx="4038600" cy="281940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6267" y="1219200"/>
            <a:ext cx="4724401" cy="25908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2930" y="4267200"/>
            <a:ext cx="4757738" cy="2438401"/>
          </a:xfrm>
          <a:prstGeom prst="rect">
            <a:avLst/>
          </a:prstGeom>
        </p:spPr>
      </p:pic>
      <p:cxnSp>
        <p:nvCxnSpPr>
          <p:cNvPr id="11" name="Straight Arrow Connector 10"/>
          <p:cNvCxnSpPr/>
          <p:nvPr/>
        </p:nvCxnSpPr>
        <p:spPr>
          <a:xfrm>
            <a:off x="381000" y="3810000"/>
            <a:ext cx="4005262" cy="2016412"/>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04800" y="1524000"/>
            <a:ext cx="4081462" cy="213360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914400" y="304800"/>
            <a:ext cx="7696200" cy="369332"/>
          </a:xfrm>
          <a:prstGeom prst="rect">
            <a:avLst/>
          </a:prstGeom>
          <a:noFill/>
        </p:spPr>
        <p:txBody>
          <a:bodyPr wrap="square" rtlCol="0">
            <a:spAutoFit/>
          </a:bodyPr>
          <a:lstStyle/>
          <a:p>
            <a:r>
              <a:rPr lang="en-US" dirty="0" smtClean="0"/>
              <a:t>From students account to view mess bill and hall bill pages transition</a:t>
            </a:r>
            <a:endParaRPr lang="en-US" dirty="0"/>
          </a:p>
        </p:txBody>
      </p:sp>
    </p:spTree>
    <p:extLst>
      <p:ext uri="{BB962C8B-B14F-4D97-AF65-F5344CB8AC3E}">
        <p14:creationId xmlns:p14="http://schemas.microsoft.com/office/powerpoint/2010/main" val="5187609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t>Student can see mess bill of particular year</a:t>
            </a:r>
            <a:endParaRPr lang="en-US" b="1"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52601"/>
            <a:ext cx="9144000" cy="4953000"/>
          </a:xfrm>
        </p:spPr>
      </p:pic>
    </p:spTree>
    <p:extLst>
      <p:ext uri="{BB962C8B-B14F-4D97-AF65-F5344CB8AC3E}">
        <p14:creationId xmlns:p14="http://schemas.microsoft.com/office/powerpoint/2010/main" val="24627224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Student can see </a:t>
            </a:r>
            <a:r>
              <a:rPr lang="en-US" b="1" dirty="0" smtClean="0"/>
              <a:t>hall </a:t>
            </a:r>
            <a:r>
              <a:rPr lang="en-US" b="1" dirty="0"/>
              <a:t>bill of particular year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76400"/>
            <a:ext cx="9144000" cy="5029200"/>
          </a:xfrm>
        </p:spPr>
      </p:pic>
    </p:spTree>
    <p:extLst>
      <p:ext uri="{BB962C8B-B14F-4D97-AF65-F5344CB8AC3E}">
        <p14:creationId xmlns:p14="http://schemas.microsoft.com/office/powerpoint/2010/main" val="28653570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3.xml><?xml version="1.0" encoding="utf-8"?>
<a:theme xmlns:a="http://schemas.openxmlformats.org/drawingml/2006/main" name="3_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watermark</Template>
  <TotalTime>1580</TotalTime>
  <Words>249</Words>
  <Application>Microsoft Office PowerPoint</Application>
  <PresentationFormat>On-screen Show (4:3)</PresentationFormat>
  <Paragraphs>103</Paragraphs>
  <Slides>20</Slides>
  <Notes>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20</vt:i4>
      </vt:variant>
    </vt:vector>
  </HeadingPairs>
  <TitlesOfParts>
    <vt:vector size="29" baseType="lpstr">
      <vt:lpstr>宋体</vt:lpstr>
      <vt:lpstr>Algerian</vt:lpstr>
      <vt:lpstr>Arial</vt:lpstr>
      <vt:lpstr>Calibri</vt:lpstr>
      <vt:lpstr>Cooper Black</vt:lpstr>
      <vt:lpstr>Trebuchet MS</vt:lpstr>
      <vt:lpstr>Office 主题</vt:lpstr>
      <vt:lpstr>1_Berlin</vt:lpstr>
      <vt:lpstr>3_Berlin</vt:lpstr>
      <vt:lpstr>Osmany Hall Messing System</vt:lpstr>
      <vt:lpstr>PowerPoint Presentation</vt:lpstr>
      <vt:lpstr>PowerPoint Presentation</vt:lpstr>
      <vt:lpstr>PowerPoint Presentation</vt:lpstr>
      <vt:lpstr>PowerPoint Presentation</vt:lpstr>
      <vt:lpstr>PowerPoint Presentation</vt:lpstr>
      <vt:lpstr>PowerPoint Presentation</vt:lpstr>
      <vt:lpstr>Student can see mess bill of particular year</vt:lpstr>
      <vt:lpstr>Student can see hall bill of particular year</vt:lpstr>
      <vt:lpstr>PowerPoint Presentation</vt:lpstr>
      <vt:lpstr>PowerPoint Presentation</vt:lpstr>
      <vt:lpstr>Hall manager profile with create student account option</vt:lpstr>
      <vt:lpstr>PowerPoint Presentation</vt:lpstr>
      <vt:lpstr>PowerPoint Presentation</vt:lpstr>
      <vt:lpstr>PowerPoint Presentation</vt:lpstr>
      <vt:lpstr>PowerPoint Presentation</vt:lpstr>
      <vt:lpstr>PowerPoint Presentation</vt:lpstr>
      <vt:lpstr>                 Conclusion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Osmany Hall Messing System</dc:title>
  <dc:creator>Nabila Khan</dc:creator>
  <cp:lastModifiedBy>User</cp:lastModifiedBy>
  <cp:revision>130</cp:revision>
  <dcterms:created xsi:type="dcterms:W3CDTF">2016-08-09T18:49:06Z</dcterms:created>
  <dcterms:modified xsi:type="dcterms:W3CDTF">2016-10-19T03:00:39Z</dcterms:modified>
</cp:coreProperties>
</file>